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19.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29.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handoutMasterIdLst>
    <p:handoutMasterId r:id="rId28"/>
  </p:handoutMasterIdLst>
  <p:sldIdLst>
    <p:sldId id="283" r:id="rId3"/>
    <p:sldId id="303" r:id="rId4"/>
    <p:sldId id="257" r:id="rId5"/>
    <p:sldId id="259" r:id="rId6"/>
    <p:sldId id="267" r:id="rId7"/>
    <p:sldId id="258" r:id="rId8"/>
    <p:sldId id="268" r:id="rId9"/>
    <p:sldId id="261" r:id="rId10"/>
    <p:sldId id="269" r:id="rId11"/>
    <p:sldId id="264" r:id="rId12"/>
    <p:sldId id="270" r:id="rId13"/>
    <p:sldId id="262" r:id="rId14"/>
    <p:sldId id="265" r:id="rId15"/>
    <p:sldId id="271" r:id="rId16"/>
    <p:sldId id="272" r:id="rId18"/>
    <p:sldId id="263" r:id="rId19"/>
    <p:sldId id="266" r:id="rId20"/>
    <p:sldId id="273" r:id="rId21"/>
    <p:sldId id="274" r:id="rId22"/>
    <p:sldId id="306" r:id="rId23"/>
    <p:sldId id="307" r:id="rId24"/>
    <p:sldId id="308" r:id="rId25"/>
    <p:sldId id="309" r:id="rId26"/>
    <p:sldId id="284" r:id="rId27"/>
  </p:sldIdLst>
  <p:sldSz cx="12192000" cy="6858000"/>
  <p:notesSz cx="6858000" cy="9144000"/>
  <p:embeddedFontLst>
    <p:embeddedFont>
      <p:font typeface="微软雅黑" panose="020B0503020204020204" pitchFamily="34" charset="-122"/>
      <p:regular r:id="rId32"/>
    </p:embeddedFont>
    <p:embeddedFont>
      <p:font typeface="兰米宋体加粗" panose="02000503000000000000" charset="-122"/>
      <p:regular r:id="rId33"/>
    </p:embeddedFont>
    <p:embeddedFont>
      <p:font typeface="Kata Bold" charset="0"/>
      <p:regular r:id="rId34"/>
    </p:embeddedFont>
    <p:embeddedFont>
      <p:font typeface="方正宝黑体 简 Medium" panose="02010600010101010101" charset="-122"/>
      <p:regular r:id="rId35"/>
    </p:embeddedFont>
    <p:embeddedFont>
      <p:font typeface="Lucida Casual Regular" panose="02010600010101010101"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382"/>
    <a:srgbClr val="9C9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5" d="100"/>
          <a:sy n="115" d="100"/>
        </p:scale>
        <p:origin x="102" y="1104"/>
      </p:cViewPr>
      <p:guideLst>
        <p:guide orient="horz" pos="213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145.xml"/><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D1CDE7"/>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ser>
        <c:dLbls>
          <c:showLegendKey val="0"/>
          <c:showVal val="0"/>
          <c:showCatName val="0"/>
          <c:showSerName val="0"/>
          <c:showPercent val="0"/>
          <c:showBubbleSize val="0"/>
        </c:dLbls>
        <c:gapWidth val="182"/>
        <c:axId val="435187087"/>
        <c:axId val="876468366"/>
      </c:barChart>
      <c:catAx>
        <c:axId val="435187087"/>
        <c:scaling>
          <c:orientation val="minMax"/>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crossAx val="876468366"/>
        <c:crosses val="autoZero"/>
        <c:auto val="0"/>
        <c:lblAlgn val="ctr"/>
        <c:lblOffset val="100"/>
        <c:noMultiLvlLbl val="0"/>
      </c:catAx>
      <c:valAx>
        <c:axId val="87646836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crossAx val="435187087"/>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tx1">
              <a:lumMod val="65000"/>
              <a:lumOff val="35000"/>
            </a:schemeClr>
          </a:solidFill>
          <a:latin typeface="Arial" panose="020B0604020202020204" pitchFamily="34" charset="0"/>
          <a:ea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2"/>
          <c:order val="0"/>
          <c:tx>
            <c:strRef>
              <c:f>Sheet1!$D$1</c:f>
              <c:strCache>
                <c:ptCount val="1"/>
                <c:pt idx="0">
                  <c:v>系列 3</c:v>
                </c:pt>
              </c:strCache>
            </c:strRef>
          </c:tx>
          <c:spPr>
            <a:solidFill>
              <a:srgbClr val="3D5382"/>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435187087"/>
        <c:axId val="876468366"/>
      </c:barChart>
      <c:catAx>
        <c:axId val="435187087"/>
        <c:scaling>
          <c:orientation val="minMax"/>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crossAx val="876468366"/>
        <c:crosses val="autoZero"/>
        <c:auto val="0"/>
        <c:lblAlgn val="ctr"/>
        <c:lblOffset val="100"/>
        <c:noMultiLvlLbl val="0"/>
      </c:catAx>
      <c:valAx>
        <c:axId val="87646836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crossAx val="435187087"/>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Arial" panose="020B0604020202020204" pitchFamily="34" charset="0"/>
          <a:ea typeface="微软雅黑" panose="020B0503020204020204" pitchFamily="34"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Sheet1!$C$1</c:f>
              <c:strCache>
                <c:ptCount val="1"/>
                <c:pt idx="0">
                  <c:v>系列 2</c:v>
                </c:pt>
              </c:strCache>
            </c:strRef>
          </c:tx>
          <c:spPr>
            <a:solidFill>
              <a:srgbClr val="D1CDE7"/>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c:v>
                </c:pt>
                <c:pt idx="2">
                  <c:v>1.8</c:v>
                </c:pt>
                <c:pt idx="3">
                  <c:v>2.8</c:v>
                </c:pt>
              </c:numCache>
            </c:numRef>
          </c:val>
        </c:ser>
        <c:ser>
          <c:idx val="2"/>
          <c:order val="1"/>
          <c:tx>
            <c:strRef>
              <c:f>Sheet1!$D$1</c:f>
              <c:strCache>
                <c:ptCount val="1"/>
                <c:pt idx="0">
                  <c:v>系列 3</c:v>
                </c:pt>
              </c:strCache>
            </c:strRef>
          </c:tx>
          <c:spPr>
            <a:solidFill>
              <a:srgbClr val="3D5382"/>
            </a:solidFill>
            <a:ln>
              <a:noFill/>
            </a:ln>
            <a:effectLst/>
          </c:spPr>
          <c:invertIfNegative val="0"/>
          <c:dLbls>
            <c:delete val="1"/>
          </c:dLbls>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514480029"/>
        <c:axId val="907110155"/>
      </c:barChart>
      <c:catAx>
        <c:axId val="514480029"/>
        <c:scaling>
          <c:orientation val="minMax"/>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crossAx val="907110155"/>
        <c:crosses val="autoZero"/>
        <c:auto val="0"/>
        <c:lblAlgn val="ctr"/>
        <c:lblOffset val="100"/>
        <c:noMultiLvlLbl val="0"/>
      </c:catAx>
      <c:valAx>
        <c:axId val="907110155"/>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crossAx val="51448002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latin typeface="Arial" panose="020B0604020202020204" pitchFamily="34" charset="0"/>
          <a:ea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1pPr>
    <a:lvl2pPr marL="4572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2pPr>
    <a:lvl3pPr marL="9144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3pPr>
    <a:lvl4pPr marL="13716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4pPr>
    <a:lvl5pPr marL="18288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endParaRPr lang="zh-CN" altLang="en-US"/>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endParaRPr lang="zh-CN" altLang="en-US"/>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a:sym typeface="+mn-ea"/>
              </a:rPr>
              <a:t>单击此处编辑标题</a:t>
            </a:r>
            <a:endParaRPr>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49AE70B2-8BF9-45C0-BB95-33D1B9D3A854}" type="slidenum">
              <a:rPr lang="zh-CN" altLang="en-US" smtClean="0"/>
            </a:fld>
            <a:endParaRPr lang="zh-CN" altLang="en-US"/>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Lucida Casual Regular" panose="02010600010101010101" charset="-122"/>
          <a:ea typeface="Lucida Casual Regular" panose="02010600010101010101" charset="-122"/>
          <a:cs typeface="Lucida Casual Regular" panose="02010600010101010101" charset="-122"/>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media/image20.svg"/><Relationship Id="rId7" Type="http://schemas.openxmlformats.org/officeDocument/2006/relationships/image" Target="../media/image9.png"/><Relationship Id="rId6" Type="http://schemas.openxmlformats.org/officeDocument/2006/relationships/image" Target="../media/image19.svg"/><Relationship Id="rId5" Type="http://schemas.openxmlformats.org/officeDocument/2006/relationships/image" Target="../media/image13.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svg"/><Relationship Id="rId10" Type="http://schemas.openxmlformats.org/officeDocument/2006/relationships/slideLayout" Target="../slideLayouts/slideLayout1.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5.xml"/></Relationships>
</file>

<file path=ppt/slides/_rels/slide13.xml.rels><?xml version="1.0" encoding="UTF-8" standalone="yes"?>
<Relationships xmlns="http://schemas.openxmlformats.org/package/2006/relationships"><Relationship Id="rId9" Type="http://schemas.openxmlformats.org/officeDocument/2006/relationships/image" Target="../media/image29.svg"/><Relationship Id="rId8" Type="http://schemas.openxmlformats.org/officeDocument/2006/relationships/image" Target="../media/image28.svg"/><Relationship Id="rId7" Type="http://schemas.openxmlformats.org/officeDocument/2006/relationships/image" Target="../media/image27.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2.svg"/><Relationship Id="rId14" Type="http://schemas.openxmlformats.org/officeDocument/2006/relationships/slideLayout" Target="../slideLayouts/slideLayout1.xml"/><Relationship Id="rId13" Type="http://schemas.openxmlformats.org/officeDocument/2006/relationships/tags" Target="../tags/tag106.xml"/><Relationship Id="rId12" Type="http://schemas.openxmlformats.org/officeDocument/2006/relationships/image" Target="../media/image32.svg"/><Relationship Id="rId11" Type="http://schemas.openxmlformats.org/officeDocument/2006/relationships/image" Target="../media/image31.svg"/><Relationship Id="rId10" Type="http://schemas.openxmlformats.org/officeDocument/2006/relationships/image" Target="../media/image30.sv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07.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13.png"/><Relationship Id="rId7" Type="http://schemas.openxmlformats.org/officeDocument/2006/relationships/image" Target="../media/image35.svg"/><Relationship Id="rId6" Type="http://schemas.openxmlformats.org/officeDocument/2006/relationships/image" Target="../media/image9.png"/><Relationship Id="rId5" Type="http://schemas.openxmlformats.org/officeDocument/2006/relationships/image" Target="../media/image34.svg"/><Relationship Id="rId4" Type="http://schemas.openxmlformats.org/officeDocument/2006/relationships/image" Target="../media/image11.png"/><Relationship Id="rId3" Type="http://schemas.openxmlformats.org/officeDocument/2006/relationships/image" Target="../media/image33.svg"/><Relationship Id="rId2" Type="http://schemas.openxmlformats.org/officeDocument/2006/relationships/image" Target="../media/image7.png"/><Relationship Id="rId11" Type="http://schemas.openxmlformats.org/officeDocument/2006/relationships/slideLayout" Target="../slideLayouts/slideLayout1.xml"/><Relationship Id="rId10" Type="http://schemas.openxmlformats.org/officeDocument/2006/relationships/tags" Target="../tags/tag108.xml"/><Relationship Id="rId1" Type="http://schemas.openxmlformats.org/officeDocument/2006/relationships/chart" Target="../charts/char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0.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9.xml.rels><?xml version="1.0" encoding="UTF-8" standalone="yes"?>
<Relationships xmlns="http://schemas.openxmlformats.org/package/2006/relationships"><Relationship Id="rId9" Type="http://schemas.openxmlformats.org/officeDocument/2006/relationships/image" Target="../media/image19.svg"/><Relationship Id="rId8" Type="http://schemas.openxmlformats.org/officeDocument/2006/relationships/image" Target="../media/image13.png"/><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7" Type="http://schemas.openxmlformats.org/officeDocument/2006/relationships/slideLayout" Target="../slideLayouts/slideLayout1.xml"/><Relationship Id="rId16" Type="http://schemas.openxmlformats.org/officeDocument/2006/relationships/tags" Target="../tags/tag119.xml"/><Relationship Id="rId15" Type="http://schemas.openxmlformats.org/officeDocument/2006/relationships/image" Target="../media/image18.svg"/><Relationship Id="rId14" Type="http://schemas.openxmlformats.org/officeDocument/2006/relationships/image" Target="../media/image17.png"/><Relationship Id="rId13" Type="http://schemas.openxmlformats.org/officeDocument/2006/relationships/image" Target="../media/image16.svg"/><Relationship Id="rId12" Type="http://schemas.openxmlformats.org/officeDocument/2006/relationships/image" Target="../media/image15.png"/><Relationship Id="rId11" Type="http://schemas.openxmlformats.org/officeDocument/2006/relationships/image" Target="../media/image37.svg"/><Relationship Id="rId10" Type="http://schemas.openxmlformats.org/officeDocument/2006/relationships/image" Target="../media/image11.png"/><Relationship Id="rId1" Type="http://schemas.openxmlformats.org/officeDocument/2006/relationships/tags" Target="../tags/tag1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22.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4" Type="http://schemas.openxmlformats.org/officeDocument/2006/relationships/slideLayout" Target="../slideLayouts/slideLayout1.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tags" Target="../tags/tag123.xml"/><Relationship Id="rId19" Type="http://schemas.openxmlformats.org/officeDocument/2006/relationships/slide" Target="slide19.xml"/><Relationship Id="rId18" Type="http://schemas.openxmlformats.org/officeDocument/2006/relationships/tags" Target="../tags/tag138.xml"/><Relationship Id="rId17" Type="http://schemas.openxmlformats.org/officeDocument/2006/relationships/tags" Target="../tags/tag137.xml"/><Relationship Id="rId16" Type="http://schemas.openxmlformats.org/officeDocument/2006/relationships/tags" Target="../tags/tag136.xml"/><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slide" Target="slide18.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tags" Target="../tags/tag1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3.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0" Type="http://schemas.openxmlformats.org/officeDocument/2006/relationships/slideLayout" Target="../slideLayouts/slideLayout7.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ags" Target="../tags/tag89.xml"/><Relationship Id="rId3" Type="http://schemas.openxmlformats.org/officeDocument/2006/relationships/tags" Target="../tags/tag88.xml"/><Relationship Id="rId20" Type="http://schemas.openxmlformats.org/officeDocument/2006/relationships/slideLayout" Target="../slideLayouts/slideLayout1.xml"/><Relationship Id="rId2" Type="http://schemas.openxmlformats.org/officeDocument/2006/relationships/chart" Target="../charts/chart2.xml"/><Relationship Id="rId19" Type="http://schemas.openxmlformats.org/officeDocument/2006/relationships/tags" Target="../tags/tag100.xml"/><Relationship Id="rId18" Type="http://schemas.openxmlformats.org/officeDocument/2006/relationships/tags" Target="../tags/tag99.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image" Target="../media/image6.svg"/><Relationship Id="rId12" Type="http://schemas.openxmlformats.org/officeDocument/2006/relationships/image" Target="../media/image5.png"/><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1.xml"/></Relationships>
</file>

<file path=ppt/slides/_rels/slide9.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image" Target="../media/image14.svg"/><Relationship Id="rId7"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0" Type="http://schemas.openxmlformats.org/officeDocument/2006/relationships/slideLayout" Target="../slideLayouts/slideLayout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566481" y="2488882"/>
            <a:ext cx="50596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新闻动态分析系统</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1" name="组合 20"/>
          <p:cNvGrpSpPr/>
          <p:nvPr/>
        </p:nvGrpSpPr>
        <p:grpSpPr>
          <a:xfrm>
            <a:off x="2539365" y="3642360"/>
            <a:ext cx="7050405" cy="398780"/>
            <a:chOff x="3950" y="5844"/>
            <a:chExt cx="11103" cy="628"/>
          </a:xfrm>
        </p:grpSpPr>
        <p:sp>
          <p:nvSpPr>
            <p:cNvPr id="11" name="文本框 10"/>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endPar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12" name="直接连接符 11"/>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9346565" y="5720715"/>
            <a:ext cx="2063750" cy="369570"/>
            <a:chOff x="5601" y="7147"/>
            <a:chExt cx="3250" cy="582"/>
          </a:xfrm>
        </p:grpSpPr>
        <p:sp>
          <p:nvSpPr>
            <p:cNvPr id="14" name="矩形 13"/>
            <p:cNvSpPr/>
            <p:nvPr/>
          </p:nvSpPr>
          <p:spPr>
            <a:xfrm>
              <a:off x="5601" y="7147"/>
              <a:ext cx="3250" cy="58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9" name="文本框 18"/>
            <p:cNvSpPr txBox="1"/>
            <p:nvPr/>
          </p:nvSpPr>
          <p:spPr>
            <a:xfrm>
              <a:off x="6103" y="7172"/>
              <a:ext cx="2240" cy="531"/>
            </a:xfrm>
            <a:prstGeom prst="rect">
              <a:avLst/>
            </a:prstGeom>
            <a:noFill/>
          </p:spPr>
          <p:txBody>
            <a:bodyPr wrap="none" rtlCol="0">
              <a:spAutoFit/>
            </a:bodyPr>
            <a:lstStyle/>
            <a:p>
              <a:pPr algn="ctr"/>
              <a:r>
                <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rPr>
                <a:t>2025-6-16</a:t>
              </a:r>
              <a:endPar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矩形 2"/>
          <p:cNvSpPr/>
          <p:nvPr/>
        </p:nvSpPr>
        <p:spPr>
          <a:xfrm>
            <a:off x="7335520" y="2053590"/>
            <a:ext cx="3177540" cy="323596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nvGrpSpPr>
          <p:cNvPr id="13" name="组合 12"/>
          <p:cNvGrpSpPr/>
          <p:nvPr/>
        </p:nvGrpSpPr>
        <p:grpSpPr>
          <a:xfrm>
            <a:off x="1979295" y="2130425"/>
            <a:ext cx="4469130" cy="3046095"/>
            <a:chOff x="2530" y="2758"/>
            <a:chExt cx="7038" cy="4797"/>
          </a:xfrm>
        </p:grpSpPr>
        <p:sp>
          <p:nvSpPr>
            <p:cNvPr id="4" name="矩形 3"/>
            <p:cNvSpPr/>
            <p:nvPr/>
          </p:nvSpPr>
          <p:spPr>
            <a:xfrm>
              <a:off x="2530" y="3062"/>
              <a:ext cx="552" cy="552"/>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6" name="矩形 5"/>
            <p:cNvSpPr/>
            <p:nvPr/>
          </p:nvSpPr>
          <p:spPr>
            <a:xfrm>
              <a:off x="2530" y="4909"/>
              <a:ext cx="552" cy="552"/>
            </a:xfrm>
            <a:prstGeom prst="rect">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7" name="矩形 6"/>
            <p:cNvSpPr/>
            <p:nvPr/>
          </p:nvSpPr>
          <p:spPr>
            <a:xfrm>
              <a:off x="2530" y="6756"/>
              <a:ext cx="552" cy="55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1" name="文本框 22"/>
            <p:cNvSpPr txBox="1"/>
            <p:nvPr/>
          </p:nvSpPr>
          <p:spPr>
            <a:xfrm>
              <a:off x="3334" y="2758"/>
              <a:ext cx="6234" cy="11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buClr>
                  <a:srgbClr val="5D4DF7"/>
                </a:buClr>
                <a:buNone/>
              </a:pPr>
              <a:r>
                <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1" name="文本框 22"/>
            <p:cNvSpPr txBox="1"/>
            <p:nvPr/>
          </p:nvSpPr>
          <p:spPr>
            <a:xfrm>
              <a:off x="3334" y="4605"/>
              <a:ext cx="6234" cy="11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buClr>
                  <a:srgbClr val="5D4DF7"/>
                </a:buClr>
                <a:buNone/>
              </a:pPr>
              <a:r>
                <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2" name="文本框 22"/>
            <p:cNvSpPr txBox="1"/>
            <p:nvPr/>
          </p:nvSpPr>
          <p:spPr>
            <a:xfrm>
              <a:off x="3334" y="6452"/>
              <a:ext cx="6234" cy="11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buClr>
                  <a:srgbClr val="5D4DF7"/>
                </a:buClr>
                <a:buNone/>
              </a:pPr>
              <a:r>
                <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400" dirty="0">
                <a:solidFill>
                  <a:srgbClr val="404040"/>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48" name="组合 47"/>
          <p:cNvGrpSpPr/>
          <p:nvPr/>
        </p:nvGrpSpPr>
        <p:grpSpPr>
          <a:xfrm>
            <a:off x="695117" y="1041400"/>
            <a:ext cx="10427543" cy="4775200"/>
            <a:chOff x="97" y="1861"/>
            <a:chExt cx="17417" cy="7976"/>
          </a:xfrm>
        </p:grpSpPr>
        <p:grpSp>
          <p:nvGrpSpPr>
            <p:cNvPr id="13" name="组合 12"/>
            <p:cNvGrpSpPr/>
            <p:nvPr/>
          </p:nvGrpSpPr>
          <p:grpSpPr>
            <a:xfrm>
              <a:off x="7158" y="1861"/>
              <a:ext cx="10356" cy="7976"/>
              <a:chOff x="7607" y="1274"/>
              <a:chExt cx="10356" cy="7976"/>
            </a:xfrm>
          </p:grpSpPr>
          <p:sp>
            <p:nvSpPr>
              <p:cNvPr id="4" name="任意多边形 3"/>
              <p:cNvSpPr/>
              <p:nvPr/>
            </p:nvSpPr>
            <p:spPr>
              <a:xfrm>
                <a:off x="7607" y="8688"/>
                <a:ext cx="2055" cy="552"/>
              </a:xfrm>
              <a:custGeom>
                <a:avLst/>
                <a:gdLst/>
                <a:ahLst/>
                <a:cxnLst>
                  <a:cxn ang="3">
                    <a:pos x="hc" y="t"/>
                  </a:cxn>
                  <a:cxn ang="cd2">
                    <a:pos x="l" y="vc"/>
                  </a:cxn>
                  <a:cxn ang="cd4">
                    <a:pos x="hc" y="b"/>
                  </a:cxn>
                  <a:cxn ang="0">
                    <a:pos x="r" y="vc"/>
                  </a:cxn>
                </a:cxnLst>
                <a:rect l="l" t="t" r="r" b="b"/>
                <a:pathLst>
                  <a:path w="2055" h="552">
                    <a:moveTo>
                      <a:pt x="2055" y="0"/>
                    </a:moveTo>
                    <a:lnTo>
                      <a:pt x="2055" y="552"/>
                    </a:lnTo>
                    <a:lnTo>
                      <a:pt x="0" y="552"/>
                    </a:lnTo>
                    <a:cubicBezTo>
                      <a:pt x="304" y="550"/>
                      <a:pt x="1236" y="329"/>
                      <a:pt x="1344" y="270"/>
                    </a:cubicBezTo>
                    <a:lnTo>
                      <a:pt x="1545" y="202"/>
                    </a:lnTo>
                    <a:lnTo>
                      <a:pt x="1746" y="128"/>
                    </a:lnTo>
                    <a:lnTo>
                      <a:pt x="1946" y="47"/>
                    </a:lnTo>
                    <a:lnTo>
                      <a:pt x="2055"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6" name="任意多边形 5"/>
              <p:cNvSpPr/>
              <p:nvPr/>
            </p:nvSpPr>
            <p:spPr>
              <a:xfrm>
                <a:off x="9906" y="6957"/>
                <a:ext cx="2523" cy="2293"/>
              </a:xfrm>
              <a:custGeom>
                <a:avLst/>
                <a:gdLst/>
                <a:ahLst/>
                <a:cxnLst>
                  <a:cxn ang="3">
                    <a:pos x="hc" y="t"/>
                  </a:cxn>
                  <a:cxn ang="cd2">
                    <a:pos x="l" y="vc"/>
                  </a:cxn>
                  <a:cxn ang="cd4">
                    <a:pos x="hc" y="b"/>
                  </a:cxn>
                  <a:cxn ang="0">
                    <a:pos x="r" y="vc"/>
                  </a:cxn>
                </a:cxnLst>
                <a:rect l="l" t="t" r="r" b="b"/>
                <a:pathLst>
                  <a:path w="2523" h="2293">
                    <a:moveTo>
                      <a:pt x="2523" y="0"/>
                    </a:moveTo>
                    <a:lnTo>
                      <a:pt x="2523" y="2293"/>
                    </a:lnTo>
                    <a:lnTo>
                      <a:pt x="0" y="2293"/>
                    </a:lnTo>
                    <a:lnTo>
                      <a:pt x="0" y="1608"/>
                    </a:lnTo>
                    <a:lnTo>
                      <a:pt x="46" y="1587"/>
                    </a:lnTo>
                    <a:lnTo>
                      <a:pt x="244" y="1490"/>
                    </a:lnTo>
                    <a:lnTo>
                      <a:pt x="442" y="1387"/>
                    </a:lnTo>
                    <a:lnTo>
                      <a:pt x="639" y="1280"/>
                    </a:lnTo>
                    <a:lnTo>
                      <a:pt x="835" y="1168"/>
                    </a:lnTo>
                    <a:lnTo>
                      <a:pt x="1030" y="1051"/>
                    </a:lnTo>
                    <a:lnTo>
                      <a:pt x="1225" y="930"/>
                    </a:lnTo>
                    <a:lnTo>
                      <a:pt x="1418" y="804"/>
                    </a:lnTo>
                    <a:lnTo>
                      <a:pt x="1611" y="675"/>
                    </a:lnTo>
                    <a:lnTo>
                      <a:pt x="1802" y="541"/>
                    </a:lnTo>
                    <a:lnTo>
                      <a:pt x="1992" y="404"/>
                    </a:lnTo>
                    <a:lnTo>
                      <a:pt x="2182" y="264"/>
                    </a:lnTo>
                    <a:lnTo>
                      <a:pt x="2370" y="120"/>
                    </a:lnTo>
                    <a:lnTo>
                      <a:pt x="2523"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2" name="任意多边形 1"/>
              <p:cNvSpPr/>
              <p:nvPr/>
            </p:nvSpPr>
            <p:spPr>
              <a:xfrm>
                <a:off x="12673" y="4392"/>
                <a:ext cx="2523" cy="4848"/>
              </a:xfrm>
              <a:custGeom>
                <a:avLst/>
                <a:gdLst/>
                <a:ahLst/>
                <a:cxnLst>
                  <a:cxn ang="3">
                    <a:pos x="hc" y="t"/>
                  </a:cxn>
                  <a:cxn ang="cd2">
                    <a:pos x="l" y="vc"/>
                  </a:cxn>
                  <a:cxn ang="cd4">
                    <a:pos x="hc" y="b"/>
                  </a:cxn>
                  <a:cxn ang="0">
                    <a:pos x="r" y="vc"/>
                  </a:cxn>
                </a:cxnLst>
                <a:rect l="l" t="t" r="r" b="b"/>
                <a:pathLst>
                  <a:path w="2523" h="4848">
                    <a:moveTo>
                      <a:pt x="2523" y="0"/>
                    </a:moveTo>
                    <a:lnTo>
                      <a:pt x="2523" y="4848"/>
                    </a:lnTo>
                    <a:lnTo>
                      <a:pt x="0" y="4848"/>
                    </a:lnTo>
                    <a:lnTo>
                      <a:pt x="0" y="2381"/>
                    </a:lnTo>
                    <a:lnTo>
                      <a:pt x="159" y="2250"/>
                    </a:lnTo>
                    <a:lnTo>
                      <a:pt x="342" y="2095"/>
                    </a:lnTo>
                    <a:lnTo>
                      <a:pt x="524" y="1938"/>
                    </a:lnTo>
                    <a:lnTo>
                      <a:pt x="704" y="1779"/>
                    </a:lnTo>
                    <a:lnTo>
                      <a:pt x="882" y="1618"/>
                    </a:lnTo>
                    <a:lnTo>
                      <a:pt x="1059" y="1455"/>
                    </a:lnTo>
                    <a:lnTo>
                      <a:pt x="1234" y="1291"/>
                    </a:lnTo>
                    <a:lnTo>
                      <a:pt x="1408" y="1126"/>
                    </a:lnTo>
                    <a:lnTo>
                      <a:pt x="1580" y="959"/>
                    </a:lnTo>
                    <a:lnTo>
                      <a:pt x="1750" y="792"/>
                    </a:lnTo>
                    <a:lnTo>
                      <a:pt x="1918" y="624"/>
                    </a:lnTo>
                    <a:lnTo>
                      <a:pt x="2085" y="455"/>
                    </a:lnTo>
                    <a:lnTo>
                      <a:pt x="2249" y="286"/>
                    </a:lnTo>
                    <a:lnTo>
                      <a:pt x="2412" y="117"/>
                    </a:lnTo>
                    <a:lnTo>
                      <a:pt x="2523"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9" name="任意多边形 8"/>
              <p:cNvSpPr/>
              <p:nvPr/>
            </p:nvSpPr>
            <p:spPr>
              <a:xfrm>
                <a:off x="15440" y="1274"/>
                <a:ext cx="2523" cy="7966"/>
              </a:xfrm>
              <a:custGeom>
                <a:avLst/>
                <a:gdLst/>
                <a:ahLst/>
                <a:cxnLst>
                  <a:cxn ang="3">
                    <a:pos x="hc" y="t"/>
                  </a:cxn>
                  <a:cxn ang="cd2">
                    <a:pos x="l" y="vc"/>
                  </a:cxn>
                  <a:cxn ang="cd4">
                    <a:pos x="hc" y="b"/>
                  </a:cxn>
                  <a:cxn ang="0">
                    <a:pos x="r" y="vc"/>
                  </a:cxn>
                </a:cxnLst>
                <a:rect l="l" t="t" r="r" b="b"/>
                <a:pathLst>
                  <a:path w="2523" h="7966">
                    <a:moveTo>
                      <a:pt x="2523" y="0"/>
                    </a:moveTo>
                    <a:lnTo>
                      <a:pt x="2523" y="7966"/>
                    </a:lnTo>
                    <a:lnTo>
                      <a:pt x="0" y="7966"/>
                    </a:lnTo>
                    <a:lnTo>
                      <a:pt x="0" y="2859"/>
                    </a:lnTo>
                    <a:lnTo>
                      <a:pt x="121" y="2729"/>
                    </a:lnTo>
                    <a:lnTo>
                      <a:pt x="275" y="2561"/>
                    </a:lnTo>
                    <a:lnTo>
                      <a:pt x="428" y="2394"/>
                    </a:lnTo>
                    <a:lnTo>
                      <a:pt x="578" y="2228"/>
                    </a:lnTo>
                    <a:lnTo>
                      <a:pt x="725" y="2063"/>
                    </a:lnTo>
                    <a:lnTo>
                      <a:pt x="871" y="1900"/>
                    </a:lnTo>
                    <a:lnTo>
                      <a:pt x="1014" y="1739"/>
                    </a:lnTo>
                    <a:lnTo>
                      <a:pt x="1154" y="1579"/>
                    </a:lnTo>
                    <a:cubicBezTo>
                      <a:pt x="1485" y="1202"/>
                      <a:pt x="1974" y="634"/>
                      <a:pt x="2066" y="527"/>
                    </a:cubicBezTo>
                    <a:lnTo>
                      <a:pt x="2186" y="389"/>
                    </a:lnTo>
                    <a:lnTo>
                      <a:pt x="2302" y="254"/>
                    </a:lnTo>
                    <a:lnTo>
                      <a:pt x="2416" y="123"/>
                    </a:lnTo>
                    <a:lnTo>
                      <a:pt x="2523"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grpSp>
        <p:grpSp>
          <p:nvGrpSpPr>
            <p:cNvPr id="38" name="组合 37"/>
            <p:cNvGrpSpPr/>
            <p:nvPr/>
          </p:nvGrpSpPr>
          <p:grpSpPr>
            <a:xfrm>
              <a:off x="5384" y="1861"/>
              <a:ext cx="8229" cy="1370"/>
              <a:chOff x="299" y="1984"/>
              <a:chExt cx="8229" cy="1370"/>
            </a:xfrm>
          </p:grpSpPr>
          <p:sp>
            <p:nvSpPr>
              <p:cNvPr id="14" name="菱形 13"/>
              <p:cNvSpPr/>
              <p:nvPr/>
            </p:nvSpPr>
            <p:spPr>
              <a:xfrm>
                <a:off x="7158" y="1984"/>
                <a:ext cx="1370" cy="1370"/>
              </a:xfrm>
              <a:prstGeom prst="diamond">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15" name="文本框 14"/>
              <p:cNvSpPr txBox="1"/>
              <p:nvPr/>
            </p:nvSpPr>
            <p:spPr>
              <a:xfrm flipH="1">
                <a:off x="299" y="2394"/>
                <a:ext cx="6783" cy="549"/>
              </a:xfrm>
              <a:prstGeom prst="rect">
                <a:avLst/>
              </a:prstGeom>
              <a:noFill/>
            </p:spPr>
            <p:txBody>
              <a:bodyPr wrap="square" rtlCol="0">
                <a:spAutoFit/>
              </a:bodyPr>
              <a:lstStyle/>
              <a:p>
                <a:pPr algn="l">
                  <a:lnSpc>
                    <a:spcPct val="12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pic>
            <p:nvPicPr>
              <p:cNvPr id="54" name="图片 53" descr="正确"/>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521" y="2369"/>
                <a:ext cx="645" cy="600"/>
              </a:xfrm>
              <a:prstGeom prst="rect">
                <a:avLst/>
              </a:prstGeom>
            </p:spPr>
          </p:pic>
        </p:grpSp>
        <p:grpSp>
          <p:nvGrpSpPr>
            <p:cNvPr id="25" name="组合 24"/>
            <p:cNvGrpSpPr/>
            <p:nvPr/>
          </p:nvGrpSpPr>
          <p:grpSpPr>
            <a:xfrm>
              <a:off x="3672" y="3703"/>
              <a:ext cx="8230" cy="1370"/>
              <a:chOff x="493" y="3991"/>
              <a:chExt cx="8230" cy="1370"/>
            </a:xfrm>
          </p:grpSpPr>
          <p:sp>
            <p:nvSpPr>
              <p:cNvPr id="10" name="菱形 9"/>
              <p:cNvSpPr/>
              <p:nvPr/>
            </p:nvSpPr>
            <p:spPr>
              <a:xfrm>
                <a:off x="7353" y="3991"/>
                <a:ext cx="1370" cy="1370"/>
              </a:xfrm>
              <a:prstGeom prst="diamond">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pic>
            <p:nvPicPr>
              <p:cNvPr id="49" name="图片 48" descr="定位"/>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 y="4324"/>
                <a:ext cx="585" cy="705"/>
              </a:xfrm>
              <a:prstGeom prst="rect">
                <a:avLst/>
              </a:prstGeom>
            </p:spPr>
          </p:pic>
          <p:sp>
            <p:nvSpPr>
              <p:cNvPr id="18" name="文本框 17"/>
              <p:cNvSpPr txBox="1"/>
              <p:nvPr/>
            </p:nvSpPr>
            <p:spPr>
              <a:xfrm flipH="1">
                <a:off x="493" y="4401"/>
                <a:ext cx="6784" cy="549"/>
              </a:xfrm>
              <a:prstGeom prst="rect">
                <a:avLst/>
              </a:prstGeom>
              <a:noFill/>
            </p:spPr>
            <p:txBody>
              <a:bodyPr wrap="square" rtlCol="0">
                <a:spAutoFit/>
              </a:bodyPr>
              <a:lstStyle/>
              <a:p>
                <a:pPr algn="l">
                  <a:lnSpc>
                    <a:spcPct val="12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 name="组合 2"/>
            <p:cNvGrpSpPr/>
            <p:nvPr/>
          </p:nvGrpSpPr>
          <p:grpSpPr>
            <a:xfrm>
              <a:off x="1808" y="5545"/>
              <a:ext cx="8383" cy="1370"/>
              <a:chOff x="508" y="5781"/>
              <a:chExt cx="8383" cy="1370"/>
            </a:xfrm>
          </p:grpSpPr>
          <p:sp>
            <p:nvSpPr>
              <p:cNvPr id="19" name="菱形 18"/>
              <p:cNvSpPr/>
              <p:nvPr/>
            </p:nvSpPr>
            <p:spPr>
              <a:xfrm>
                <a:off x="7521" y="5781"/>
                <a:ext cx="1370" cy="1370"/>
              </a:xfrm>
              <a:prstGeom prst="diamond">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pic>
            <p:nvPicPr>
              <p:cNvPr id="50" name="图片 49" descr="灵感"/>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9" y="6121"/>
                <a:ext cx="555" cy="690"/>
              </a:xfrm>
              <a:prstGeom prst="rect">
                <a:avLst/>
              </a:prstGeom>
            </p:spPr>
          </p:pic>
          <p:sp>
            <p:nvSpPr>
              <p:cNvPr id="20" name="文本框 19"/>
              <p:cNvSpPr txBox="1"/>
              <p:nvPr/>
            </p:nvSpPr>
            <p:spPr>
              <a:xfrm flipH="1">
                <a:off x="508" y="6191"/>
                <a:ext cx="7013" cy="561"/>
              </a:xfrm>
              <a:prstGeom prst="rect">
                <a:avLst/>
              </a:prstGeom>
              <a:noFill/>
            </p:spPr>
            <p:txBody>
              <a:bodyPr wrap="square" rtlCol="0">
                <a:spAutoFit/>
              </a:bodyPr>
              <a:lstStyle/>
              <a:p>
                <a:pPr algn="l">
                  <a:lnSpc>
                    <a:spcPct val="12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3" name="组合 22"/>
            <p:cNvGrpSpPr/>
            <p:nvPr/>
          </p:nvGrpSpPr>
          <p:grpSpPr>
            <a:xfrm>
              <a:off x="97" y="7387"/>
              <a:ext cx="8383" cy="1370"/>
              <a:chOff x="340" y="7842"/>
              <a:chExt cx="8383" cy="1370"/>
            </a:xfrm>
          </p:grpSpPr>
          <p:sp>
            <p:nvSpPr>
              <p:cNvPr id="21" name="菱形 20"/>
              <p:cNvSpPr/>
              <p:nvPr/>
            </p:nvSpPr>
            <p:spPr>
              <a:xfrm>
                <a:off x="7353" y="7842"/>
                <a:ext cx="1370" cy="1370"/>
              </a:xfrm>
              <a:prstGeom prst="diamond">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pic>
            <p:nvPicPr>
              <p:cNvPr id="51" name="图片 50" descr="时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8" y="8197"/>
                <a:ext cx="660" cy="660"/>
              </a:xfrm>
              <a:prstGeom prst="rect">
                <a:avLst/>
              </a:prstGeom>
            </p:spPr>
          </p:pic>
          <p:sp>
            <p:nvSpPr>
              <p:cNvPr id="22" name="文本框 21"/>
              <p:cNvSpPr txBox="1"/>
              <p:nvPr/>
            </p:nvSpPr>
            <p:spPr>
              <a:xfrm flipH="1">
                <a:off x="340" y="8252"/>
                <a:ext cx="7013" cy="561"/>
              </a:xfrm>
              <a:prstGeom prst="rect">
                <a:avLst/>
              </a:prstGeom>
              <a:noFill/>
            </p:spPr>
            <p:txBody>
              <a:bodyPr wrap="square" rtlCol="0">
                <a:spAutoFit/>
              </a:bodyPr>
              <a:lstStyle/>
              <a:p>
                <a:pPr algn="l">
                  <a:lnSpc>
                    <a:spcPct val="12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cxnSp>
          <p:nvCxnSpPr>
            <p:cNvPr id="39" name="肘形连接符 38"/>
            <p:cNvCxnSpPr/>
            <p:nvPr/>
          </p:nvCxnSpPr>
          <p:spPr>
            <a:xfrm>
              <a:off x="13296" y="2243"/>
              <a:ext cx="3231" cy="858"/>
            </a:xfrm>
            <a:prstGeom prst="bentConnector3">
              <a:avLst>
                <a:gd name="adj1" fmla="val 50015"/>
              </a:avLst>
            </a:prstGeom>
            <a:ln w="15875">
              <a:solidFill>
                <a:srgbClr val="D1CDE7"/>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a:off x="11550" y="4752"/>
              <a:ext cx="2454" cy="1101"/>
            </a:xfrm>
            <a:prstGeom prst="bentConnector3">
              <a:avLst>
                <a:gd name="adj1" fmla="val 50041"/>
              </a:avLst>
            </a:prstGeom>
            <a:ln w="15875">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42" name="肘形连接符 41"/>
            <p:cNvCxnSpPr/>
            <p:nvPr/>
          </p:nvCxnSpPr>
          <p:spPr>
            <a:xfrm rot="5400000" flipV="1">
              <a:off x="9523" y="6911"/>
              <a:ext cx="1731" cy="1082"/>
            </a:xfrm>
            <a:prstGeom prst="bentConnector3">
              <a:avLst>
                <a:gd name="adj1" fmla="val 50000"/>
              </a:avLst>
            </a:prstGeom>
            <a:ln w="15875">
              <a:solidFill>
                <a:srgbClr val="D1CDE7"/>
              </a:solidFill>
            </a:ln>
          </p:spPr>
          <p:style>
            <a:lnRef idx="1">
              <a:schemeClr val="accent1"/>
            </a:lnRef>
            <a:fillRef idx="0">
              <a:schemeClr val="accent1"/>
            </a:fillRef>
            <a:effectRef idx="0">
              <a:schemeClr val="accent1"/>
            </a:effectRef>
            <a:fontRef idx="minor">
              <a:schemeClr val="tx1"/>
            </a:fontRef>
          </p:style>
        </p:cxnSp>
        <p:cxnSp>
          <p:nvCxnSpPr>
            <p:cNvPr id="43" name="肘形连接符 42"/>
            <p:cNvCxnSpPr/>
            <p:nvPr/>
          </p:nvCxnSpPr>
          <p:spPr>
            <a:xfrm rot="5400000" flipV="1">
              <a:off x="7749" y="8762"/>
              <a:ext cx="1137" cy="455"/>
            </a:xfrm>
            <a:prstGeom prst="bentConnector3">
              <a:avLst>
                <a:gd name="adj1" fmla="val 50044"/>
              </a:avLst>
            </a:prstGeom>
            <a:ln w="15875">
              <a:solidFill>
                <a:srgbClr val="3D5382"/>
              </a:solidFill>
            </a:ln>
          </p:spPr>
          <p:style>
            <a:lnRef idx="1">
              <a:schemeClr val="accent1"/>
            </a:lnRef>
            <a:fillRef idx="0">
              <a:schemeClr val="accent1"/>
            </a:fillRef>
            <a:effectRef idx="0">
              <a:schemeClr val="accent1"/>
            </a:effectRef>
            <a:fontRef idx="minor">
              <a:schemeClr val="tx1"/>
            </a:fontRef>
          </p:style>
        </p:cxnSp>
        <p:sp>
          <p:nvSpPr>
            <p:cNvPr id="44" name="菱形 43"/>
            <p:cNvSpPr/>
            <p:nvPr/>
          </p:nvSpPr>
          <p:spPr>
            <a:xfrm>
              <a:off x="16204" y="2846"/>
              <a:ext cx="519" cy="519"/>
            </a:xfrm>
            <a:prstGeom prst="diamond">
              <a:avLst/>
            </a:prstGeom>
            <a:solidFill>
              <a:srgbClr val="D1CDE7"/>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45" name="菱形 44"/>
            <p:cNvSpPr/>
            <p:nvPr/>
          </p:nvSpPr>
          <p:spPr>
            <a:xfrm>
              <a:off x="13743" y="5585"/>
              <a:ext cx="519" cy="519"/>
            </a:xfrm>
            <a:prstGeom prst="diamond">
              <a:avLst/>
            </a:prstGeom>
            <a:solidFill>
              <a:srgbClr val="3D538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46" name="菱形 45"/>
            <p:cNvSpPr/>
            <p:nvPr/>
          </p:nvSpPr>
          <p:spPr>
            <a:xfrm>
              <a:off x="10684" y="8180"/>
              <a:ext cx="519" cy="519"/>
            </a:xfrm>
            <a:prstGeom prst="diamond">
              <a:avLst/>
            </a:prstGeom>
            <a:solidFill>
              <a:srgbClr val="D1CDE7"/>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sp>
          <p:nvSpPr>
            <p:cNvPr id="47" name="菱形 46"/>
            <p:cNvSpPr/>
            <p:nvPr/>
          </p:nvSpPr>
          <p:spPr>
            <a:xfrm>
              <a:off x="8302" y="9286"/>
              <a:ext cx="519" cy="519"/>
            </a:xfrm>
            <a:prstGeom prst="diamond">
              <a:avLst/>
            </a:prstGeom>
            <a:solidFill>
              <a:srgbClr val="3D538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喵呜黑体" panose="02000503000000000000" charset="-122"/>
                <a:ea typeface="喵呜黑体" panose="02000503000000000000" charset="-122"/>
                <a:cs typeface="Lucida Casual Regular" panose="02010600010101010101" charset="-122"/>
              </a:endParaRPr>
            </a:p>
          </p:txBody>
        </p:sp>
      </p:gr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047808" y="2691765"/>
            <a:ext cx="4094480" cy="768350"/>
          </a:xfrm>
          <a:prstGeom prst="rect">
            <a:avLst/>
          </a:prstGeom>
          <a:noFill/>
        </p:spPr>
        <p:txBody>
          <a:bodyPr wrap="none" rtlCol="0">
            <a:spAutoFit/>
          </a:bodyPr>
          <a:lstStyle/>
          <a:p>
            <a:pPr algn="ct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03</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上箭头 1"/>
          <p:cNvSpPr/>
          <p:nvPr/>
        </p:nvSpPr>
        <p:spPr>
          <a:xfrm>
            <a:off x="4252595" y="1574800"/>
            <a:ext cx="1996440" cy="2433955"/>
          </a:xfrm>
          <a:prstGeom prst="upArrow">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17" name="上箭头 16"/>
          <p:cNvSpPr/>
          <p:nvPr/>
        </p:nvSpPr>
        <p:spPr>
          <a:xfrm flipV="1">
            <a:off x="5800725" y="3728720"/>
            <a:ext cx="1996440" cy="2433955"/>
          </a:xfrm>
          <a:prstGeom prst="upArrow">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18" name="圆角矩形 17"/>
          <p:cNvSpPr/>
          <p:nvPr/>
        </p:nvSpPr>
        <p:spPr>
          <a:xfrm>
            <a:off x="4507230" y="3530600"/>
            <a:ext cx="798830" cy="798830"/>
          </a:xfrm>
          <a:prstGeom prst="roundRect">
            <a:avLst/>
          </a:prstGeom>
          <a:solidFill>
            <a:srgbClr val="D1CDE7"/>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3" name="圆角矩形 2"/>
          <p:cNvSpPr/>
          <p:nvPr/>
        </p:nvSpPr>
        <p:spPr>
          <a:xfrm>
            <a:off x="5306060" y="4258310"/>
            <a:ext cx="608330" cy="608330"/>
          </a:xfrm>
          <a:prstGeom prst="roundRect">
            <a:avLst/>
          </a:prstGeom>
          <a:solidFill>
            <a:srgbClr val="D1CDE7"/>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21" name="圆角矩形 20"/>
          <p:cNvSpPr/>
          <p:nvPr/>
        </p:nvSpPr>
        <p:spPr>
          <a:xfrm>
            <a:off x="4424045" y="4515485"/>
            <a:ext cx="608330" cy="608330"/>
          </a:xfrm>
          <a:prstGeom prst="roundRect">
            <a:avLst/>
          </a:prstGeom>
          <a:solidFill>
            <a:srgbClr val="D1CDE7"/>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22" name="圆角矩形 21"/>
          <p:cNvSpPr/>
          <p:nvPr/>
        </p:nvSpPr>
        <p:spPr>
          <a:xfrm>
            <a:off x="5032375" y="5229860"/>
            <a:ext cx="436880" cy="436880"/>
          </a:xfrm>
          <a:prstGeom prst="roundRect">
            <a:avLst/>
          </a:prstGeom>
          <a:solidFill>
            <a:srgbClr val="D1CDE7"/>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23" name="圆角矩形 22"/>
          <p:cNvSpPr/>
          <p:nvPr/>
        </p:nvSpPr>
        <p:spPr>
          <a:xfrm>
            <a:off x="6793230" y="3359150"/>
            <a:ext cx="798830" cy="798830"/>
          </a:xfrm>
          <a:prstGeom prst="roundRect">
            <a:avLst/>
          </a:prstGeom>
          <a:solidFill>
            <a:srgbClr val="3D5382"/>
          </a:solidFill>
          <a:ln w="635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4" name="圆角矩形 3"/>
          <p:cNvSpPr/>
          <p:nvPr/>
        </p:nvSpPr>
        <p:spPr>
          <a:xfrm>
            <a:off x="7115810" y="2401570"/>
            <a:ext cx="608330" cy="608330"/>
          </a:xfrm>
          <a:prstGeom prst="roundRect">
            <a:avLst/>
          </a:prstGeom>
          <a:solidFill>
            <a:srgbClr val="3D5382"/>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25" name="圆角矩形 24"/>
          <p:cNvSpPr/>
          <p:nvPr/>
        </p:nvSpPr>
        <p:spPr>
          <a:xfrm>
            <a:off x="6249035" y="2668270"/>
            <a:ext cx="608330" cy="608330"/>
          </a:xfrm>
          <a:prstGeom prst="roundRect">
            <a:avLst/>
          </a:prstGeom>
          <a:solidFill>
            <a:srgbClr val="3D5382"/>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sp>
        <p:nvSpPr>
          <p:cNvPr id="6" name="圆角矩形 5"/>
          <p:cNvSpPr/>
          <p:nvPr/>
        </p:nvSpPr>
        <p:spPr>
          <a:xfrm>
            <a:off x="6793230" y="1779270"/>
            <a:ext cx="436880" cy="436880"/>
          </a:xfrm>
          <a:prstGeom prst="roundRect">
            <a:avLst/>
          </a:prstGeom>
          <a:solidFill>
            <a:srgbClr val="3D5382"/>
          </a:solidFill>
          <a:ln w="635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方正宝黑体 简 Medium" panose="02010600010101010101" charset="-122"/>
            </a:endParaRPr>
          </a:p>
        </p:txBody>
      </p:sp>
      <p:pic>
        <p:nvPicPr>
          <p:cNvPr id="87" name="图片 86" descr="齿轮-线"/>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12640" y="3728720"/>
            <a:ext cx="588010" cy="417195"/>
          </a:xfrm>
          <a:prstGeom prst="rect">
            <a:avLst/>
          </a:prstGeom>
        </p:spPr>
      </p:pic>
      <p:pic>
        <p:nvPicPr>
          <p:cNvPr id="88" name="图片 87" descr="定位-面"/>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1300" y="4329430"/>
            <a:ext cx="599440" cy="424815"/>
          </a:xfrm>
          <a:prstGeom prst="rect">
            <a:avLst/>
          </a:prstGeom>
        </p:spPr>
      </p:pic>
      <p:pic>
        <p:nvPicPr>
          <p:cNvPr id="89" name="图片 88" descr="时间-面"/>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7695" y="4594225"/>
            <a:ext cx="635000" cy="450850"/>
          </a:xfrm>
          <a:prstGeom prst="rect">
            <a:avLst/>
          </a:prstGeom>
        </p:spPr>
      </p:pic>
      <p:pic>
        <p:nvPicPr>
          <p:cNvPr id="90" name="图片 89" descr="相机-面"/>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4440" y="5309870"/>
            <a:ext cx="400050" cy="283845"/>
          </a:xfrm>
          <a:prstGeom prst="rect">
            <a:avLst/>
          </a:prstGeom>
        </p:spPr>
      </p:pic>
      <p:pic>
        <p:nvPicPr>
          <p:cNvPr id="27" name="图片 26" descr="齿轮-线"/>
          <p:cNvPicPr>
            <a:picLocks noChangeAspect="1"/>
          </p:cNvPicPr>
          <p:nvPr/>
        </p:nvPicPr>
        <p:blipFill>
          <a:blip r:embed="rId1">
            <a:extLst>
              <a:ext uri="{96DAC541-7B7A-43D3-8B79-37D633B846F1}">
                <asvg:svgBlip xmlns:asvg="http://schemas.microsoft.com/office/drawing/2016/SVG/main" r:embed="rId9"/>
              </a:ext>
            </a:extLst>
          </a:blip>
          <a:stretch>
            <a:fillRect/>
          </a:stretch>
        </p:blipFill>
        <p:spPr>
          <a:xfrm>
            <a:off x="6898640" y="3550285"/>
            <a:ext cx="588010" cy="417195"/>
          </a:xfrm>
          <a:prstGeom prst="rect">
            <a:avLst/>
          </a:prstGeom>
        </p:spPr>
      </p:pic>
      <p:pic>
        <p:nvPicPr>
          <p:cNvPr id="7" name="图片 6" descr="时间-面"/>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7115810" y="2480310"/>
            <a:ext cx="635000" cy="450850"/>
          </a:xfrm>
          <a:prstGeom prst="rect">
            <a:avLst/>
          </a:prstGeom>
        </p:spPr>
      </p:pic>
      <p:pic>
        <p:nvPicPr>
          <p:cNvPr id="9" name="图片 8" descr="定位-面"/>
          <p:cNvPicPr>
            <a:picLocks noChangeAspect="1"/>
          </p:cNvPicPr>
          <p:nvPr/>
        </p:nvPicPr>
        <p:blipFill>
          <a:blip r:embed="rId3">
            <a:extLst>
              <a:ext uri="{96DAC541-7B7A-43D3-8B79-37D633B846F1}">
                <asvg:svgBlip xmlns:asvg="http://schemas.microsoft.com/office/drawing/2016/SVG/main" r:embed="rId11"/>
              </a:ext>
            </a:extLst>
          </a:blip>
          <a:stretch>
            <a:fillRect/>
          </a:stretch>
        </p:blipFill>
        <p:spPr>
          <a:xfrm>
            <a:off x="6257925" y="2759710"/>
            <a:ext cx="599440" cy="424815"/>
          </a:xfrm>
          <a:prstGeom prst="rect">
            <a:avLst/>
          </a:prstGeom>
        </p:spPr>
      </p:pic>
      <p:pic>
        <p:nvPicPr>
          <p:cNvPr id="30" name="图片 29" descr="相机-面"/>
          <p:cNvPicPr>
            <a:picLocks noChangeAspect="1"/>
          </p:cNvPicPr>
          <p:nvPr/>
        </p:nvPicPr>
        <p:blipFill>
          <a:blip r:embed="rId7">
            <a:extLst>
              <a:ext uri="{96DAC541-7B7A-43D3-8B79-37D633B846F1}">
                <asvg:svgBlip xmlns:asvg="http://schemas.microsoft.com/office/drawing/2016/SVG/main" r:embed="rId12"/>
              </a:ext>
            </a:extLst>
          </a:blip>
          <a:stretch>
            <a:fillRect/>
          </a:stretch>
        </p:blipFill>
        <p:spPr>
          <a:xfrm>
            <a:off x="6802755" y="1855470"/>
            <a:ext cx="400050" cy="283845"/>
          </a:xfrm>
          <a:prstGeom prst="rect">
            <a:avLst/>
          </a:prstGeom>
        </p:spPr>
      </p:pic>
      <p:grpSp>
        <p:nvGrpSpPr>
          <p:cNvPr id="31" name="组合 30"/>
          <p:cNvGrpSpPr/>
          <p:nvPr/>
        </p:nvGrpSpPr>
        <p:grpSpPr>
          <a:xfrm>
            <a:off x="522732" y="2867660"/>
            <a:ext cx="3395763" cy="1067435"/>
            <a:chOff x="2852" y="6994"/>
            <a:chExt cx="3805" cy="1681"/>
          </a:xfrm>
        </p:grpSpPr>
        <p:sp>
          <p:nvSpPr>
            <p:cNvPr id="32" name="文本框 31"/>
            <p:cNvSpPr txBox="1"/>
            <p:nvPr/>
          </p:nvSpPr>
          <p:spPr>
            <a:xfrm>
              <a:off x="2852" y="7718"/>
              <a:ext cx="3805" cy="957"/>
            </a:xfrm>
            <a:prstGeom prst="rect">
              <a:avLst/>
            </a:prstGeom>
            <a:noFill/>
          </p:spPr>
          <p:txBody>
            <a:bodyPr wrap="square" rtlCol="0">
              <a:spAutoFit/>
            </a:bodyPr>
            <a:lstStyle/>
            <a:p>
              <a:pPr algn="r">
                <a:lnSpc>
                  <a:spcPct val="120000"/>
                </a:lnSpc>
                <a:spcBef>
                  <a:spcPct val="0"/>
                </a:spcBef>
                <a:spcAft>
                  <a:spcPct val="0"/>
                </a:spcAft>
              </a:pPr>
              <a:r>
                <a:rPr lang="en-US" altLang="zh-CN" sz="1400" spc="120" dirty="0" err="1">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rPr>
                <a:t>单击此处添加文本具体内容，简明扼要地阐述你的观点</a:t>
              </a:r>
              <a:r>
                <a:rPr lang="zh-CN" altLang="en-US" sz="1400" spc="120" dirty="0">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rPr>
                <a:t>。</a:t>
              </a:r>
              <a:endParaRPr lang="zh-CN" altLang="en-US" sz="1400" spc="120" dirty="0">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33" name="文本框 32"/>
            <p:cNvSpPr txBox="1"/>
            <p:nvPr/>
          </p:nvSpPr>
          <p:spPr>
            <a:xfrm>
              <a:off x="4252" y="6994"/>
              <a:ext cx="2405" cy="628"/>
            </a:xfrm>
            <a:prstGeom prst="rect">
              <a:avLst/>
            </a:prstGeom>
            <a:noFill/>
          </p:spPr>
          <p:txBody>
            <a:bodyPr wrap="square" rtlCol="0" anchor="t">
              <a:spAutoFit/>
            </a:bodyPr>
            <a:lstStyle/>
            <a:p>
              <a:pPr algn="r"/>
              <a:r>
                <a:rPr lang="zh-CN" altLang="en-US" sz="2000" spc="12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rPr>
                <a:t>标题文案</a:t>
              </a:r>
              <a:endParaRPr lang="zh-CN" altLang="en-US" sz="2000" spc="12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endParaRPr>
            </a:p>
          </p:txBody>
        </p:sp>
      </p:grpSp>
      <p:grpSp>
        <p:nvGrpSpPr>
          <p:cNvPr id="34" name="组合 33"/>
          <p:cNvGrpSpPr/>
          <p:nvPr/>
        </p:nvGrpSpPr>
        <p:grpSpPr>
          <a:xfrm>
            <a:off x="8291957" y="2867660"/>
            <a:ext cx="3395763" cy="1067435"/>
            <a:chOff x="2852" y="6994"/>
            <a:chExt cx="3805" cy="1681"/>
          </a:xfrm>
        </p:grpSpPr>
        <p:sp>
          <p:nvSpPr>
            <p:cNvPr id="35" name="文本框 34"/>
            <p:cNvSpPr txBox="1"/>
            <p:nvPr/>
          </p:nvSpPr>
          <p:spPr>
            <a:xfrm>
              <a:off x="2852" y="7718"/>
              <a:ext cx="3805" cy="957"/>
            </a:xfrm>
            <a:prstGeom prst="rect">
              <a:avLst/>
            </a:prstGeom>
            <a:noFill/>
          </p:spPr>
          <p:txBody>
            <a:bodyPr wrap="square" rtlCol="0">
              <a:spAutoFit/>
            </a:bodyPr>
            <a:lstStyle/>
            <a:p>
              <a:pPr algn="l">
                <a:lnSpc>
                  <a:spcPct val="120000"/>
                </a:lnSpc>
                <a:spcBef>
                  <a:spcPct val="0"/>
                </a:spcBef>
                <a:spcAft>
                  <a:spcPct val="0"/>
                </a:spcAft>
              </a:pPr>
              <a:r>
                <a:rPr lang="en-US" altLang="zh-CN" sz="1400" spc="120" dirty="0" err="1">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rPr>
                <a:t>单击此处添加文本具体内容，简明扼要地阐述你的观点</a:t>
              </a:r>
              <a:r>
                <a:rPr lang="zh-CN" altLang="en-US" sz="1400" spc="120" dirty="0">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rPr>
                <a:t>。</a:t>
              </a:r>
              <a:endParaRPr lang="zh-CN" altLang="en-US" sz="1400" spc="120" dirty="0">
                <a:solidFill>
                  <a:schemeClr val="tx1">
                    <a:lumMod val="75000"/>
                    <a:lumOff val="25000"/>
                    <a:alpha val="8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36" name="文本框 35"/>
            <p:cNvSpPr txBox="1"/>
            <p:nvPr/>
          </p:nvSpPr>
          <p:spPr>
            <a:xfrm>
              <a:off x="2852" y="6994"/>
              <a:ext cx="2405" cy="628"/>
            </a:xfrm>
            <a:prstGeom prst="rect">
              <a:avLst/>
            </a:prstGeom>
            <a:noFill/>
          </p:spPr>
          <p:txBody>
            <a:bodyPr wrap="square" rtlCol="0" anchor="t">
              <a:spAutoFit/>
            </a:bodyPr>
            <a:lstStyle/>
            <a:p>
              <a:pPr algn="l"/>
              <a:r>
                <a:rPr lang="zh-CN" altLang="en-US" sz="2000" spc="12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rPr>
                <a:t>标题文案</a:t>
              </a:r>
              <a:endParaRPr lang="zh-CN" altLang="en-US" sz="2000" spc="12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矩形 1"/>
          <p:cNvSpPr/>
          <p:nvPr/>
        </p:nvSpPr>
        <p:spPr>
          <a:xfrm>
            <a:off x="424180" y="1613535"/>
            <a:ext cx="5095875" cy="395859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 name="矩形 2"/>
          <p:cNvSpPr/>
          <p:nvPr/>
        </p:nvSpPr>
        <p:spPr>
          <a:xfrm>
            <a:off x="5520055" y="1613535"/>
            <a:ext cx="6328410" cy="1972310"/>
          </a:xfrm>
          <a:prstGeom prst="rect">
            <a:avLst/>
          </a:prstGeom>
          <a:solidFill>
            <a:srgbClr val="9C9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4" name="矩形 3"/>
          <p:cNvSpPr/>
          <p:nvPr/>
        </p:nvSpPr>
        <p:spPr>
          <a:xfrm>
            <a:off x="5513705" y="3586480"/>
            <a:ext cx="6334760" cy="198564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6" name="文本框 5"/>
          <p:cNvSpPr txBox="1"/>
          <p:nvPr/>
        </p:nvSpPr>
        <p:spPr>
          <a:xfrm>
            <a:off x="5734050" y="2000250"/>
            <a:ext cx="1268296" cy="1200329"/>
          </a:xfrm>
          <a:prstGeom prst="rect">
            <a:avLst/>
          </a:prstGeom>
          <a:noFill/>
        </p:spPr>
        <p:txBody>
          <a:bodyPr wrap="non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7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7" name="文本框 6"/>
          <p:cNvSpPr txBox="1"/>
          <p:nvPr/>
        </p:nvSpPr>
        <p:spPr>
          <a:xfrm>
            <a:off x="5734050" y="3979545"/>
            <a:ext cx="1268296" cy="1200329"/>
          </a:xfrm>
          <a:prstGeom prst="rect">
            <a:avLst/>
          </a:prstGeom>
          <a:noFill/>
        </p:spPr>
        <p:txBody>
          <a:bodyPr wrap="non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7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9" name="直接连接符 8"/>
          <p:cNvCxnSpPr/>
          <p:nvPr/>
        </p:nvCxnSpPr>
        <p:spPr>
          <a:xfrm flipH="1">
            <a:off x="7095490" y="1820545"/>
            <a:ext cx="0" cy="15582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095490" y="3800475"/>
            <a:ext cx="0" cy="15582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374890" y="2447925"/>
            <a:ext cx="4078605" cy="613373"/>
          </a:xfrm>
          <a:prstGeom prst="rect">
            <a:avLst/>
          </a:prstGeom>
          <a:noFill/>
        </p:spPr>
        <p:txBody>
          <a:bodyPr wrap="square" rtlCol="0">
            <a:spAutoFit/>
          </a:bodyPr>
          <a:lstStyle/>
          <a:p>
            <a:pPr indent="0" algn="l" fontAlgn="auto">
              <a:lnSpc>
                <a:spcPct val="150000"/>
              </a:lnSpc>
              <a:buClr>
                <a:srgbClr val="5D4DF7"/>
              </a:buClr>
              <a:buNone/>
            </a:pPr>
            <a:r>
              <a:rPr lang="zh-CN" altLang="en-US" sz="1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200" spc="4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55" name="文本框 54"/>
          <p:cNvSpPr txBox="1"/>
          <p:nvPr/>
        </p:nvSpPr>
        <p:spPr>
          <a:xfrm>
            <a:off x="7374890" y="2079625"/>
            <a:ext cx="1509395" cy="400110"/>
          </a:xfrm>
          <a:prstGeom prst="rect">
            <a:avLst/>
          </a:prstGeom>
          <a:noFill/>
        </p:spPr>
        <p:txBody>
          <a:bodyPr wrap="square" rtlCol="0">
            <a:spAutoFit/>
          </a:bodyPr>
          <a:lstStyle/>
          <a:p>
            <a:pPr algn="l"/>
            <a:r>
              <a:rPr lang="zh-CN" alt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11" name="文本框 10"/>
          <p:cNvSpPr txBox="1"/>
          <p:nvPr/>
        </p:nvSpPr>
        <p:spPr>
          <a:xfrm>
            <a:off x="7374890" y="4364990"/>
            <a:ext cx="4078605" cy="613373"/>
          </a:xfrm>
          <a:prstGeom prst="rect">
            <a:avLst/>
          </a:prstGeom>
          <a:noFill/>
        </p:spPr>
        <p:txBody>
          <a:bodyPr wrap="square" rtlCol="0">
            <a:spAutoFit/>
          </a:bodyPr>
          <a:lstStyle/>
          <a:p>
            <a:pPr indent="0" algn="l" fontAlgn="auto">
              <a:lnSpc>
                <a:spcPct val="150000"/>
              </a:lnSpc>
              <a:buClr>
                <a:srgbClr val="5D4DF7"/>
              </a:buClr>
              <a:buNone/>
            </a:pPr>
            <a:r>
              <a:rPr lang="zh-CN" altLang="en-US" sz="12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单击这里可编辑内容，如需复制粘贴内容进来，请全选这段文字</a:t>
            </a:r>
            <a:endParaRPr lang="zh-CN" altLang="en-US" sz="1200" spc="4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2" name="文本框 11"/>
          <p:cNvSpPr txBox="1"/>
          <p:nvPr/>
        </p:nvSpPr>
        <p:spPr>
          <a:xfrm>
            <a:off x="7374890" y="3996690"/>
            <a:ext cx="1509395" cy="400110"/>
          </a:xfrm>
          <a:prstGeom prst="rect">
            <a:avLst/>
          </a:prstGeom>
          <a:noFill/>
        </p:spPr>
        <p:txBody>
          <a:bodyPr wrap="square" rtlCol="0">
            <a:spAutoFit/>
          </a:bodyPr>
          <a:lstStyle/>
          <a:p>
            <a:pPr algn="l"/>
            <a:r>
              <a:rPr lang="zh-CN" alt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aphicFrame>
        <p:nvGraphicFramePr>
          <p:cNvPr id="4" name="图表 3"/>
          <p:cNvGraphicFramePr/>
          <p:nvPr/>
        </p:nvGraphicFramePr>
        <p:xfrm>
          <a:off x="1576705" y="3623310"/>
          <a:ext cx="9037955" cy="2747010"/>
        </p:xfrm>
        <a:graphic>
          <a:graphicData uri="http://schemas.openxmlformats.org/drawingml/2006/chart">
            <c:chart xmlns:c="http://schemas.openxmlformats.org/drawingml/2006/chart" xmlns:r="http://schemas.openxmlformats.org/officeDocument/2006/relationships" r:id="rId1"/>
          </a:graphicData>
        </a:graphic>
      </p:graphicFrame>
      <p:grpSp>
        <p:nvGrpSpPr>
          <p:cNvPr id="47" name="组合 46"/>
          <p:cNvGrpSpPr/>
          <p:nvPr/>
        </p:nvGrpSpPr>
        <p:grpSpPr>
          <a:xfrm>
            <a:off x="2254250" y="1501140"/>
            <a:ext cx="7682865" cy="1882140"/>
            <a:chOff x="3101" y="2044"/>
            <a:chExt cx="12099" cy="2964"/>
          </a:xfrm>
        </p:grpSpPr>
        <p:grpSp>
          <p:nvGrpSpPr>
            <p:cNvPr id="46" name="组合 45"/>
            <p:cNvGrpSpPr/>
            <p:nvPr/>
          </p:nvGrpSpPr>
          <p:grpSpPr>
            <a:xfrm>
              <a:off x="3101" y="2044"/>
              <a:ext cx="5012" cy="2965"/>
              <a:chOff x="3101" y="2044"/>
              <a:chExt cx="5012" cy="2965"/>
            </a:xfrm>
          </p:grpSpPr>
          <p:grpSp>
            <p:nvGrpSpPr>
              <p:cNvPr id="2" name="组合 1"/>
              <p:cNvGrpSpPr/>
              <p:nvPr/>
            </p:nvGrpSpPr>
            <p:grpSpPr>
              <a:xfrm>
                <a:off x="3101" y="2044"/>
                <a:ext cx="5012" cy="1110"/>
                <a:chOff x="3101" y="2044"/>
                <a:chExt cx="5012" cy="1110"/>
              </a:xfrm>
            </p:grpSpPr>
            <p:sp>
              <p:nvSpPr>
                <p:cNvPr id="3" name="矩形 2"/>
                <p:cNvSpPr/>
                <p:nvPr/>
              </p:nvSpPr>
              <p:spPr>
                <a:xfrm>
                  <a:off x="3101" y="2063"/>
                  <a:ext cx="1072" cy="107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9" name="图片 8" descr="文本"/>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7" y="2254"/>
                  <a:ext cx="540" cy="690"/>
                </a:xfrm>
                <a:prstGeom prst="rect">
                  <a:avLst/>
                </a:prstGeom>
              </p:spPr>
            </p:pic>
            <p:grpSp>
              <p:nvGrpSpPr>
                <p:cNvPr id="6" name="组合 5"/>
                <p:cNvGrpSpPr/>
                <p:nvPr/>
              </p:nvGrpSpPr>
              <p:grpSpPr>
                <a:xfrm>
                  <a:off x="4515" y="2044"/>
                  <a:ext cx="3599" cy="1110"/>
                  <a:chOff x="4503" y="1896"/>
                  <a:chExt cx="3599" cy="1110"/>
                </a:xfrm>
              </p:grpSpPr>
              <p:sp>
                <p:nvSpPr>
                  <p:cNvPr id="16" name="文本框 15"/>
                  <p:cNvSpPr txBox="1"/>
                  <p:nvPr/>
                </p:nvSpPr>
                <p:spPr>
                  <a:xfrm>
                    <a:off x="4503" y="2523"/>
                    <a:ext cx="3599" cy="483"/>
                  </a:xfrm>
                  <a:prstGeom prst="rect">
                    <a:avLst/>
                  </a:prstGeom>
                  <a:noFill/>
                </p:spPr>
                <p:txBody>
                  <a:bodyPr wrap="square" rtlCol="0" anchor="t">
                    <a:spAutoFit/>
                  </a:bodyPr>
                  <a:lstStyle/>
                  <a:p>
                    <a:pPr algn="l"/>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64" name="文本框 63"/>
                  <p:cNvSpPr txBox="1"/>
                  <p:nvPr/>
                </p:nvSpPr>
                <p:spPr>
                  <a:xfrm>
                    <a:off x="4503" y="1896"/>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45" name="组合 44"/>
              <p:cNvGrpSpPr/>
              <p:nvPr/>
            </p:nvGrpSpPr>
            <p:grpSpPr>
              <a:xfrm>
                <a:off x="3101" y="3899"/>
                <a:ext cx="5012" cy="1110"/>
                <a:chOff x="3101" y="3899"/>
                <a:chExt cx="5012" cy="1110"/>
              </a:xfrm>
            </p:grpSpPr>
            <p:sp>
              <p:nvSpPr>
                <p:cNvPr id="20" name="矩形 19"/>
                <p:cNvSpPr/>
                <p:nvPr/>
              </p:nvSpPr>
              <p:spPr>
                <a:xfrm>
                  <a:off x="3101" y="3918"/>
                  <a:ext cx="1072" cy="107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22" name="组合 21"/>
                <p:cNvGrpSpPr/>
                <p:nvPr/>
              </p:nvGrpSpPr>
              <p:grpSpPr>
                <a:xfrm>
                  <a:off x="4515" y="3899"/>
                  <a:ext cx="3599" cy="1110"/>
                  <a:chOff x="4503" y="1896"/>
                  <a:chExt cx="3599" cy="1110"/>
                </a:xfrm>
              </p:grpSpPr>
              <p:sp>
                <p:nvSpPr>
                  <p:cNvPr id="23" name="文本框 22"/>
                  <p:cNvSpPr txBox="1"/>
                  <p:nvPr/>
                </p:nvSpPr>
                <p:spPr>
                  <a:xfrm>
                    <a:off x="4503" y="2523"/>
                    <a:ext cx="3599" cy="483"/>
                  </a:xfrm>
                  <a:prstGeom prst="rect">
                    <a:avLst/>
                  </a:prstGeom>
                  <a:noFill/>
                </p:spPr>
                <p:txBody>
                  <a:bodyPr wrap="square" rtlCol="0" anchor="t">
                    <a:spAutoFit/>
                  </a:bodyPr>
                  <a:lstStyle/>
                  <a:p>
                    <a:pPr algn="l"/>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7" name="文本框 6"/>
                  <p:cNvSpPr txBox="1"/>
                  <p:nvPr/>
                </p:nvSpPr>
                <p:spPr>
                  <a:xfrm>
                    <a:off x="4503" y="1896"/>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pic>
              <p:nvPicPr>
                <p:cNvPr id="10" name="图片 9" descr="收藏"/>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0" y="4154"/>
                  <a:ext cx="615" cy="600"/>
                </a:xfrm>
                <a:prstGeom prst="rect">
                  <a:avLst/>
                </a:prstGeom>
              </p:spPr>
            </p:pic>
          </p:grpSp>
        </p:grpSp>
        <p:grpSp>
          <p:nvGrpSpPr>
            <p:cNvPr id="44" name="组合 43"/>
            <p:cNvGrpSpPr/>
            <p:nvPr/>
          </p:nvGrpSpPr>
          <p:grpSpPr>
            <a:xfrm>
              <a:off x="10188" y="2044"/>
              <a:ext cx="5012" cy="2965"/>
              <a:chOff x="10188" y="2044"/>
              <a:chExt cx="5012" cy="2965"/>
            </a:xfrm>
          </p:grpSpPr>
          <p:grpSp>
            <p:nvGrpSpPr>
              <p:cNvPr id="42" name="组合 41"/>
              <p:cNvGrpSpPr/>
              <p:nvPr/>
            </p:nvGrpSpPr>
            <p:grpSpPr>
              <a:xfrm>
                <a:off x="10188" y="2044"/>
                <a:ext cx="5012" cy="1110"/>
                <a:chOff x="10188" y="2044"/>
                <a:chExt cx="5012" cy="1110"/>
              </a:xfrm>
            </p:grpSpPr>
            <p:sp>
              <p:nvSpPr>
                <p:cNvPr id="11" name="矩形 10"/>
                <p:cNvSpPr/>
                <p:nvPr/>
              </p:nvSpPr>
              <p:spPr>
                <a:xfrm>
                  <a:off x="10188" y="2075"/>
                  <a:ext cx="1072" cy="107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32" name="组合 31"/>
                <p:cNvGrpSpPr/>
                <p:nvPr/>
              </p:nvGrpSpPr>
              <p:grpSpPr>
                <a:xfrm>
                  <a:off x="11602" y="2044"/>
                  <a:ext cx="3599" cy="1110"/>
                  <a:chOff x="4503" y="1896"/>
                  <a:chExt cx="3599" cy="1110"/>
                </a:xfrm>
              </p:grpSpPr>
              <p:sp>
                <p:nvSpPr>
                  <p:cNvPr id="33" name="文本框 32"/>
                  <p:cNvSpPr txBox="1"/>
                  <p:nvPr/>
                </p:nvSpPr>
                <p:spPr>
                  <a:xfrm>
                    <a:off x="4503" y="2523"/>
                    <a:ext cx="3599" cy="483"/>
                  </a:xfrm>
                  <a:prstGeom prst="rect">
                    <a:avLst/>
                  </a:prstGeom>
                  <a:noFill/>
                </p:spPr>
                <p:txBody>
                  <a:bodyPr wrap="square" rtlCol="0" anchor="t">
                    <a:spAutoFit/>
                  </a:bodyPr>
                  <a:lstStyle/>
                  <a:p>
                    <a:pPr algn="l"/>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4" name="文本框 33"/>
                  <p:cNvSpPr txBox="1"/>
                  <p:nvPr/>
                </p:nvSpPr>
                <p:spPr>
                  <a:xfrm>
                    <a:off x="4503" y="1896"/>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pic>
              <p:nvPicPr>
                <p:cNvPr id="12" name="图片 11" descr="时间"/>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94" y="2281"/>
                  <a:ext cx="660" cy="660"/>
                </a:xfrm>
                <a:prstGeom prst="rect">
                  <a:avLst/>
                </a:prstGeom>
              </p:spPr>
            </p:pic>
          </p:grpSp>
          <p:grpSp>
            <p:nvGrpSpPr>
              <p:cNvPr id="43" name="组合 42"/>
              <p:cNvGrpSpPr/>
              <p:nvPr/>
            </p:nvGrpSpPr>
            <p:grpSpPr>
              <a:xfrm>
                <a:off x="10188" y="3899"/>
                <a:ext cx="5012" cy="1110"/>
                <a:chOff x="10188" y="3899"/>
                <a:chExt cx="5012" cy="1110"/>
              </a:xfrm>
            </p:grpSpPr>
            <p:sp>
              <p:nvSpPr>
                <p:cNvPr id="36" name="矩形 35"/>
                <p:cNvSpPr/>
                <p:nvPr/>
              </p:nvSpPr>
              <p:spPr>
                <a:xfrm>
                  <a:off x="10188" y="3918"/>
                  <a:ext cx="1072" cy="107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38" name="组合 37"/>
                <p:cNvGrpSpPr/>
                <p:nvPr/>
              </p:nvGrpSpPr>
              <p:grpSpPr>
                <a:xfrm>
                  <a:off x="11602" y="3899"/>
                  <a:ext cx="3599" cy="1110"/>
                  <a:chOff x="4503" y="1896"/>
                  <a:chExt cx="3599" cy="1110"/>
                </a:xfrm>
              </p:grpSpPr>
              <p:sp>
                <p:nvSpPr>
                  <p:cNvPr id="39" name="文本框 38"/>
                  <p:cNvSpPr txBox="1"/>
                  <p:nvPr/>
                </p:nvSpPr>
                <p:spPr>
                  <a:xfrm>
                    <a:off x="4503" y="2523"/>
                    <a:ext cx="3599" cy="483"/>
                  </a:xfrm>
                  <a:prstGeom prst="rect">
                    <a:avLst/>
                  </a:prstGeom>
                  <a:noFill/>
                </p:spPr>
                <p:txBody>
                  <a:bodyPr wrap="square" rtlCol="0" anchor="t">
                    <a:spAutoFit/>
                  </a:bodyPr>
                  <a:lstStyle/>
                  <a:p>
                    <a:pPr algn="l"/>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0" name="文本框 39"/>
                  <p:cNvSpPr txBox="1"/>
                  <p:nvPr/>
                </p:nvSpPr>
                <p:spPr>
                  <a:xfrm>
                    <a:off x="4503" y="1896"/>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pic>
              <p:nvPicPr>
                <p:cNvPr id="13" name="图片 12" descr="灵感"/>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 y="4109"/>
                  <a:ext cx="555" cy="690"/>
                </a:xfrm>
                <a:prstGeom prst="rect">
                  <a:avLst/>
                </a:prstGeom>
              </p:spPr>
            </p:pic>
          </p:grpSp>
        </p:grpSp>
      </p:gr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047808" y="2691765"/>
            <a:ext cx="4094480" cy="768350"/>
          </a:xfrm>
          <a:prstGeom prst="rect">
            <a:avLst/>
          </a:prstGeom>
          <a:noFill/>
        </p:spPr>
        <p:txBody>
          <a:bodyPr wrap="none" rtlCol="0">
            <a:spAutoFit/>
          </a:bodyPr>
          <a:lstStyle/>
          <a:p>
            <a:pPr algn="ct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04</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矩形 2"/>
          <p:cNvSpPr/>
          <p:nvPr/>
        </p:nvSpPr>
        <p:spPr>
          <a:xfrm>
            <a:off x="8573770" y="2702560"/>
            <a:ext cx="2546985" cy="2904490"/>
          </a:xfrm>
          <a:prstGeom prst="rect">
            <a:avLst/>
          </a:prstGeom>
          <a:noFill/>
          <a:ln w="25400">
            <a:solidFill>
              <a:srgbClr val="D1C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7" name="矩形 26"/>
          <p:cNvSpPr/>
          <p:nvPr/>
        </p:nvSpPr>
        <p:spPr>
          <a:xfrm>
            <a:off x="6659880" y="1785620"/>
            <a:ext cx="5532120" cy="187261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3" name="矩形 32"/>
          <p:cNvSpPr/>
          <p:nvPr/>
        </p:nvSpPr>
        <p:spPr>
          <a:xfrm>
            <a:off x="7531735" y="1202690"/>
            <a:ext cx="3054985" cy="3898265"/>
          </a:xfrm>
          <a:prstGeom prst="rect">
            <a:avLst/>
          </a:prstGeom>
          <a:blipFill rotWithShape="0">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nvGrpSpPr>
          <p:cNvPr id="35" name="组合 34"/>
          <p:cNvGrpSpPr/>
          <p:nvPr/>
        </p:nvGrpSpPr>
        <p:grpSpPr>
          <a:xfrm>
            <a:off x="1610294" y="1823085"/>
            <a:ext cx="3220085" cy="852805"/>
            <a:chOff x="9582" y="4637"/>
            <a:chExt cx="7637" cy="1343"/>
          </a:xfrm>
        </p:grpSpPr>
        <p:sp>
          <p:nvSpPr>
            <p:cNvPr id="36" name="文本框 35"/>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7" name="文本框 36"/>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38" name="组合 37"/>
          <p:cNvGrpSpPr/>
          <p:nvPr/>
        </p:nvGrpSpPr>
        <p:grpSpPr>
          <a:xfrm>
            <a:off x="1610294" y="3223895"/>
            <a:ext cx="3220085" cy="852805"/>
            <a:chOff x="9582" y="4637"/>
            <a:chExt cx="7637" cy="1343"/>
          </a:xfrm>
        </p:grpSpPr>
        <p:sp>
          <p:nvSpPr>
            <p:cNvPr id="39" name="文本框 38"/>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0" name="文本框 39"/>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41" name="组合 40"/>
          <p:cNvGrpSpPr/>
          <p:nvPr/>
        </p:nvGrpSpPr>
        <p:grpSpPr>
          <a:xfrm>
            <a:off x="1610294" y="4624705"/>
            <a:ext cx="5531952" cy="852805"/>
            <a:chOff x="9582" y="4637"/>
            <a:chExt cx="13120" cy="1343"/>
          </a:xfrm>
        </p:grpSpPr>
        <p:sp>
          <p:nvSpPr>
            <p:cNvPr id="42" name="文本框 41"/>
            <p:cNvSpPr txBox="1"/>
            <p:nvPr/>
          </p:nvSpPr>
          <p:spPr>
            <a:xfrm>
              <a:off x="9582" y="5321"/>
              <a:ext cx="13120"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单击此处添加文本具体内容，简明扼要地阐述你的观点</a:t>
              </a:r>
              <a:r>
                <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a:t>
              </a:r>
              <a:endPar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3" name="文本框 42"/>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64" name="组合 63"/>
          <p:cNvGrpSpPr/>
          <p:nvPr/>
        </p:nvGrpSpPr>
        <p:grpSpPr>
          <a:xfrm>
            <a:off x="1488440" y="1295400"/>
            <a:ext cx="9215755" cy="4631690"/>
            <a:chOff x="3988" y="1341"/>
            <a:chExt cx="14513" cy="7294"/>
          </a:xfrm>
        </p:grpSpPr>
        <p:sp>
          <p:nvSpPr>
            <p:cNvPr id="25" name="任意多边形 24"/>
            <p:cNvSpPr/>
            <p:nvPr/>
          </p:nvSpPr>
          <p:spPr>
            <a:xfrm>
              <a:off x="4144" y="1546"/>
              <a:ext cx="14137" cy="5207"/>
            </a:xfrm>
            <a:custGeom>
              <a:avLst/>
              <a:gdLst>
                <a:gd name="connisteX0" fmla="*/ 0 w 8976995"/>
                <a:gd name="connsiteY0" fmla="*/ 3306445 h 3306445"/>
                <a:gd name="connisteX1" fmla="*/ 1621155 w 8976995"/>
                <a:gd name="connsiteY1" fmla="*/ 2141220 h 3306445"/>
                <a:gd name="connisteX2" fmla="*/ 3165475 w 8976995"/>
                <a:gd name="connsiteY2" fmla="*/ 2758440 h 3306445"/>
                <a:gd name="connisteX3" fmla="*/ 4667250 w 8976995"/>
                <a:gd name="connsiteY3" fmla="*/ 1804035 h 3306445"/>
                <a:gd name="connisteX4" fmla="*/ 5944870 w 8976995"/>
                <a:gd name="connsiteY4" fmla="*/ 2260600 h 3306445"/>
                <a:gd name="connisteX5" fmla="*/ 7117080 w 8976995"/>
                <a:gd name="connsiteY5" fmla="*/ 1151255 h 3306445"/>
                <a:gd name="connisteX6" fmla="*/ 8976995 w 8976995"/>
                <a:gd name="connsiteY6" fmla="*/ 0 h 33064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8976995" h="3306445">
                  <a:moveTo>
                    <a:pt x="0" y="3306445"/>
                  </a:moveTo>
                  <a:lnTo>
                    <a:pt x="1621155" y="2141220"/>
                  </a:lnTo>
                  <a:lnTo>
                    <a:pt x="3165475" y="2758440"/>
                  </a:lnTo>
                  <a:lnTo>
                    <a:pt x="4667250" y="1804035"/>
                  </a:lnTo>
                  <a:lnTo>
                    <a:pt x="5944870" y="2260600"/>
                  </a:lnTo>
                  <a:lnTo>
                    <a:pt x="7117080" y="1151255"/>
                  </a:lnTo>
                  <a:lnTo>
                    <a:pt x="8976995" y="0"/>
                  </a:lnTo>
                </a:path>
              </a:pathLst>
            </a:custGeom>
            <a:noFill/>
            <a:ln w="28575">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5" name="椭圆 44"/>
            <p:cNvSpPr/>
            <p:nvPr/>
          </p:nvSpPr>
          <p:spPr>
            <a:xfrm>
              <a:off x="8966" y="5672"/>
              <a:ext cx="318" cy="318"/>
            </a:xfrm>
            <a:prstGeom prst="ellipse">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6" name="椭圆 45"/>
            <p:cNvSpPr/>
            <p:nvPr/>
          </p:nvSpPr>
          <p:spPr>
            <a:xfrm>
              <a:off x="3988" y="6624"/>
              <a:ext cx="318" cy="318"/>
            </a:xfrm>
            <a:prstGeom prst="ellipse">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7" name="椭圆 46"/>
            <p:cNvSpPr/>
            <p:nvPr/>
          </p:nvSpPr>
          <p:spPr>
            <a:xfrm>
              <a:off x="13373" y="4920"/>
              <a:ext cx="318" cy="318"/>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9" name="等腰三角形 48"/>
            <p:cNvSpPr/>
            <p:nvPr/>
          </p:nvSpPr>
          <p:spPr>
            <a:xfrm rot="3000000">
              <a:off x="18215" y="1341"/>
              <a:ext cx="287" cy="287"/>
            </a:xfrm>
            <a:prstGeom prst="triangl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4" name="组合 3"/>
            <p:cNvGrpSpPr/>
            <p:nvPr/>
          </p:nvGrpSpPr>
          <p:grpSpPr>
            <a:xfrm>
              <a:off x="6112" y="4376"/>
              <a:ext cx="1138" cy="1138"/>
              <a:chOff x="6112" y="4376"/>
              <a:chExt cx="1138" cy="1138"/>
            </a:xfrm>
          </p:grpSpPr>
          <p:sp>
            <p:nvSpPr>
              <p:cNvPr id="40" name="菱形 39"/>
              <p:cNvSpPr/>
              <p:nvPr/>
            </p:nvSpPr>
            <p:spPr>
              <a:xfrm>
                <a:off x="6112" y="4376"/>
                <a:ext cx="1138" cy="1138"/>
              </a:xfrm>
              <a:prstGeom prst="diamond">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65" name="文本框 64"/>
              <p:cNvSpPr txBox="1"/>
              <p:nvPr/>
            </p:nvSpPr>
            <p:spPr>
              <a:xfrm>
                <a:off x="6189" y="4583"/>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01</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3" name="组合 52"/>
            <p:cNvGrpSpPr/>
            <p:nvPr/>
          </p:nvGrpSpPr>
          <p:grpSpPr>
            <a:xfrm>
              <a:off x="10814" y="3782"/>
              <a:ext cx="1138" cy="1138"/>
              <a:chOff x="10814" y="3782"/>
              <a:chExt cx="1138" cy="1138"/>
            </a:xfrm>
          </p:grpSpPr>
          <p:sp>
            <p:nvSpPr>
              <p:cNvPr id="42" name="菱形 41"/>
              <p:cNvSpPr/>
              <p:nvPr/>
            </p:nvSpPr>
            <p:spPr>
              <a:xfrm>
                <a:off x="10814" y="3782"/>
                <a:ext cx="1138" cy="1138"/>
              </a:xfrm>
              <a:prstGeom prst="diamond">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0" name="文本框 49"/>
              <p:cNvSpPr txBox="1"/>
              <p:nvPr/>
            </p:nvSpPr>
            <p:spPr>
              <a:xfrm>
                <a:off x="10891" y="3989"/>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02</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2" name="组合 51"/>
            <p:cNvGrpSpPr/>
            <p:nvPr/>
          </p:nvGrpSpPr>
          <p:grpSpPr>
            <a:xfrm>
              <a:off x="14945" y="2733"/>
              <a:ext cx="1138" cy="1138"/>
              <a:chOff x="14868" y="2777"/>
              <a:chExt cx="1138" cy="1138"/>
            </a:xfrm>
          </p:grpSpPr>
          <p:sp>
            <p:nvSpPr>
              <p:cNvPr id="44" name="菱形 43"/>
              <p:cNvSpPr/>
              <p:nvPr/>
            </p:nvSpPr>
            <p:spPr>
              <a:xfrm>
                <a:off x="14868" y="2777"/>
                <a:ext cx="1138" cy="1138"/>
              </a:xfrm>
              <a:prstGeom prst="diamond">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1" name="文本框 50"/>
              <p:cNvSpPr txBox="1"/>
              <p:nvPr/>
            </p:nvSpPr>
            <p:spPr>
              <a:xfrm>
                <a:off x="14945" y="2984"/>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03</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7" name="组合 56"/>
            <p:cNvGrpSpPr/>
            <p:nvPr/>
          </p:nvGrpSpPr>
          <p:grpSpPr>
            <a:xfrm>
              <a:off x="5189" y="6165"/>
              <a:ext cx="2984" cy="2471"/>
              <a:chOff x="5190" y="6314"/>
              <a:chExt cx="2984" cy="2471"/>
            </a:xfrm>
          </p:grpSpPr>
          <p:sp>
            <p:nvSpPr>
              <p:cNvPr id="55" name="文本框 54"/>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56" name="文本框 55"/>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58" name="组合 57"/>
            <p:cNvGrpSpPr/>
            <p:nvPr/>
          </p:nvGrpSpPr>
          <p:grpSpPr>
            <a:xfrm>
              <a:off x="9891" y="5537"/>
              <a:ext cx="2984" cy="2471"/>
              <a:chOff x="5190" y="6314"/>
              <a:chExt cx="2984" cy="2471"/>
            </a:xfrm>
          </p:grpSpPr>
          <p:sp>
            <p:nvSpPr>
              <p:cNvPr id="59" name="文本框 58"/>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60" name="文本框 59"/>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61" name="组合 60"/>
            <p:cNvGrpSpPr/>
            <p:nvPr/>
          </p:nvGrpSpPr>
          <p:grpSpPr>
            <a:xfrm>
              <a:off x="14022" y="4583"/>
              <a:ext cx="2984" cy="2471"/>
              <a:chOff x="5190" y="6314"/>
              <a:chExt cx="2984" cy="2471"/>
            </a:xfrm>
          </p:grpSpPr>
          <p:sp>
            <p:nvSpPr>
              <p:cNvPr id="62" name="文本框 61"/>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63" name="文本框 62"/>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2" name="组合 11"/>
          <p:cNvGrpSpPr/>
          <p:nvPr/>
        </p:nvGrpSpPr>
        <p:grpSpPr>
          <a:xfrm>
            <a:off x="1156335" y="2035175"/>
            <a:ext cx="10023475" cy="3431540"/>
            <a:chOff x="1737" y="3517"/>
            <a:chExt cx="15785" cy="5404"/>
          </a:xfrm>
        </p:grpSpPr>
        <p:sp>
          <p:nvSpPr>
            <p:cNvPr id="2" name="形状"/>
            <p:cNvSpPr/>
            <p:nvPr>
              <p:custDataLst>
                <p:tags r:id="rId1"/>
              </p:custDataLst>
            </p:nvPr>
          </p:nvSpPr>
          <p:spPr>
            <a:xfrm>
              <a:off x="6495" y="6488"/>
              <a:ext cx="5369" cy="2272"/>
            </a:xfrm>
            <a:custGeom>
              <a:avLst/>
              <a:gdLst/>
              <a:ahLst/>
              <a:cxnLst>
                <a:cxn ang="0">
                  <a:pos x="wd2" y="hd2"/>
                </a:cxn>
                <a:cxn ang="5400000">
                  <a:pos x="wd2" y="hd2"/>
                </a:cxn>
                <a:cxn ang="10800000">
                  <a:pos x="wd2" y="hd2"/>
                </a:cxn>
                <a:cxn ang="16200000">
                  <a:pos x="wd2" y="hd2"/>
                </a:cxn>
              </a:cxnLst>
              <a:rect l="0" t="0" r="r" b="b"/>
              <a:pathLst>
                <a:path w="21600" h="21600" extrusionOk="0">
                  <a:moveTo>
                    <a:pt x="19955" y="0"/>
                  </a:moveTo>
                  <a:lnTo>
                    <a:pt x="1612" y="13247"/>
                  </a:lnTo>
                  <a:lnTo>
                    <a:pt x="0" y="21600"/>
                  </a:lnTo>
                  <a:lnTo>
                    <a:pt x="21600" y="8353"/>
                  </a:lnTo>
                  <a:lnTo>
                    <a:pt x="19955"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3" name="形状"/>
            <p:cNvSpPr/>
            <p:nvPr>
              <p:custDataLst>
                <p:tags r:id="rId2"/>
              </p:custDataLst>
            </p:nvPr>
          </p:nvSpPr>
          <p:spPr>
            <a:xfrm>
              <a:off x="7131" y="5096"/>
              <a:ext cx="4092" cy="2270"/>
            </a:xfrm>
            <a:custGeom>
              <a:avLst/>
              <a:gdLst/>
              <a:ahLst/>
              <a:cxnLst>
                <a:cxn ang="0">
                  <a:pos x="wd2" y="hd2"/>
                </a:cxn>
                <a:cxn ang="5400000">
                  <a:pos x="wd2" y="hd2"/>
                </a:cxn>
                <a:cxn ang="10800000">
                  <a:pos x="wd2" y="hd2"/>
                </a:cxn>
                <a:cxn ang="16200000">
                  <a:pos x="wd2" y="hd2"/>
                </a:cxn>
              </a:cxnLst>
              <a:rect l="0" t="0" r="r" b="b"/>
              <a:pathLst>
                <a:path w="21600" h="21600" extrusionOk="0">
                  <a:moveTo>
                    <a:pt x="19486" y="0"/>
                  </a:moveTo>
                  <a:lnTo>
                    <a:pt x="2129" y="13239"/>
                  </a:lnTo>
                  <a:lnTo>
                    <a:pt x="0" y="21600"/>
                  </a:lnTo>
                  <a:lnTo>
                    <a:pt x="21600" y="8339"/>
                  </a:lnTo>
                  <a:lnTo>
                    <a:pt x="19486"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6" name="形状"/>
            <p:cNvSpPr/>
            <p:nvPr>
              <p:custDataLst>
                <p:tags r:id="rId3"/>
              </p:custDataLst>
            </p:nvPr>
          </p:nvSpPr>
          <p:spPr>
            <a:xfrm>
              <a:off x="7771" y="3689"/>
              <a:ext cx="2815" cy="2282"/>
            </a:xfrm>
            <a:custGeom>
              <a:avLst/>
              <a:gdLst/>
              <a:ahLst/>
              <a:cxnLst>
                <a:cxn ang="0">
                  <a:pos x="wd2" y="hd2"/>
                </a:cxn>
                <a:cxn ang="5400000">
                  <a:pos x="wd2" y="hd2"/>
                </a:cxn>
                <a:cxn ang="10800000">
                  <a:pos x="wd2" y="hd2"/>
                </a:cxn>
                <a:cxn ang="16200000">
                  <a:pos x="wd2" y="hd2"/>
                </a:cxn>
              </a:cxnLst>
              <a:rect l="0" t="0" r="r" b="b"/>
              <a:pathLst>
                <a:path w="21600" h="21600" extrusionOk="0">
                  <a:moveTo>
                    <a:pt x="18462" y="0"/>
                  </a:moveTo>
                  <a:lnTo>
                    <a:pt x="3095" y="13304"/>
                  </a:lnTo>
                  <a:lnTo>
                    <a:pt x="0" y="21600"/>
                  </a:lnTo>
                  <a:lnTo>
                    <a:pt x="21600" y="8430"/>
                  </a:lnTo>
                  <a:lnTo>
                    <a:pt x="18462"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7" name="形状"/>
            <p:cNvSpPr/>
            <p:nvPr>
              <p:custDataLst>
                <p:tags r:id="rId4"/>
              </p:custDataLst>
            </p:nvPr>
          </p:nvSpPr>
          <p:spPr>
            <a:xfrm>
              <a:off x="6495" y="7880"/>
              <a:ext cx="6003" cy="8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149" y="0"/>
                  </a:lnTo>
                  <a:lnTo>
                    <a:pt x="1441"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9" name="形状"/>
            <p:cNvSpPr/>
            <p:nvPr>
              <p:custDataLst>
                <p:tags r:id="rId5"/>
              </p:custDataLst>
            </p:nvPr>
          </p:nvSpPr>
          <p:spPr>
            <a:xfrm>
              <a:off x="7131" y="6488"/>
              <a:ext cx="4732" cy="878"/>
            </a:xfrm>
            <a:custGeom>
              <a:avLst/>
              <a:gdLst/>
              <a:ahLst/>
              <a:cxnLst>
                <a:cxn ang="0">
                  <a:pos x="wd2" y="hd2"/>
                </a:cxn>
                <a:cxn ang="5400000">
                  <a:pos x="wd2" y="hd2"/>
                </a:cxn>
                <a:cxn ang="10800000">
                  <a:pos x="wd2" y="hd2"/>
                </a:cxn>
                <a:cxn ang="16200000">
                  <a:pos x="wd2" y="hd2"/>
                </a:cxn>
              </a:cxnLst>
              <a:rect l="0" t="0" r="r" b="b"/>
              <a:pathLst>
                <a:path w="21600" h="21600" extrusionOk="0">
                  <a:moveTo>
                    <a:pt x="1841" y="0"/>
                  </a:moveTo>
                  <a:lnTo>
                    <a:pt x="0" y="21600"/>
                  </a:lnTo>
                  <a:lnTo>
                    <a:pt x="21600" y="21600"/>
                  </a:lnTo>
                  <a:lnTo>
                    <a:pt x="19733" y="0"/>
                  </a:lnTo>
                  <a:lnTo>
                    <a:pt x="1841"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0" name="形状"/>
            <p:cNvSpPr/>
            <p:nvPr>
              <p:custDataLst>
                <p:tags r:id="rId6"/>
              </p:custDataLst>
            </p:nvPr>
          </p:nvSpPr>
          <p:spPr>
            <a:xfrm>
              <a:off x="8411" y="3689"/>
              <a:ext cx="2175" cy="8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40" y="0"/>
                  </a:lnTo>
                  <a:lnTo>
                    <a:pt x="4060"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1" name="形状"/>
            <p:cNvSpPr/>
            <p:nvPr>
              <p:custDataLst>
                <p:tags r:id="rId7"/>
              </p:custDataLst>
            </p:nvPr>
          </p:nvSpPr>
          <p:spPr>
            <a:xfrm>
              <a:off x="7771" y="5096"/>
              <a:ext cx="3452" cy="877"/>
            </a:xfrm>
            <a:custGeom>
              <a:avLst/>
              <a:gdLst/>
              <a:ahLst/>
              <a:cxnLst>
                <a:cxn ang="0">
                  <a:pos x="wd2" y="hd2"/>
                </a:cxn>
                <a:cxn ang="5400000">
                  <a:pos x="wd2" y="hd2"/>
                </a:cxn>
                <a:cxn ang="10800000">
                  <a:pos x="wd2" y="hd2"/>
                </a:cxn>
                <a:cxn ang="16200000">
                  <a:pos x="wd2" y="hd2"/>
                </a:cxn>
              </a:cxnLst>
              <a:rect l="0" t="0" r="r" b="b"/>
              <a:pathLst>
                <a:path w="21600" h="21600" extrusionOk="0">
                  <a:moveTo>
                    <a:pt x="2524" y="0"/>
                  </a:moveTo>
                  <a:lnTo>
                    <a:pt x="0" y="21600"/>
                  </a:lnTo>
                  <a:lnTo>
                    <a:pt x="21600" y="21600"/>
                  </a:lnTo>
                  <a:lnTo>
                    <a:pt x="19094" y="0"/>
                  </a:lnTo>
                  <a:lnTo>
                    <a:pt x="2524"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grpSp>
          <p:nvGrpSpPr>
            <p:cNvPr id="34" name="组合 33"/>
            <p:cNvGrpSpPr/>
            <p:nvPr/>
          </p:nvGrpSpPr>
          <p:grpSpPr>
            <a:xfrm>
              <a:off x="2670" y="3517"/>
              <a:ext cx="5584" cy="1264"/>
              <a:chOff x="2831" y="3577"/>
              <a:chExt cx="5584" cy="1264"/>
            </a:xfrm>
          </p:grpSpPr>
          <p:grpSp>
            <p:nvGrpSpPr>
              <p:cNvPr id="13" name="组合 12"/>
              <p:cNvGrpSpPr/>
              <p:nvPr/>
            </p:nvGrpSpPr>
            <p:grpSpPr>
              <a:xfrm>
                <a:off x="2831" y="3577"/>
                <a:ext cx="3552" cy="1264"/>
                <a:chOff x="2689" y="3454"/>
                <a:chExt cx="3552" cy="1264"/>
              </a:xfrm>
            </p:grpSpPr>
            <p:sp>
              <p:nvSpPr>
                <p:cNvPr id="48" name="文本框 47"/>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4" name="文本框 13"/>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15" name="组合 14"/>
              <p:cNvGrpSpPr/>
              <p:nvPr/>
            </p:nvGrpSpPr>
            <p:grpSpPr>
              <a:xfrm>
                <a:off x="6690" y="4053"/>
                <a:ext cx="1725" cy="188"/>
                <a:chOff x="6690" y="4053"/>
                <a:chExt cx="1725" cy="188"/>
              </a:xfrm>
            </p:grpSpPr>
            <p:cxnSp>
              <p:nvCxnSpPr>
                <p:cNvPr id="16" name="直接连接符 1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5" name="组合 34"/>
            <p:cNvGrpSpPr/>
            <p:nvPr/>
          </p:nvGrpSpPr>
          <p:grpSpPr>
            <a:xfrm>
              <a:off x="1737" y="6357"/>
              <a:ext cx="5584" cy="1264"/>
              <a:chOff x="2831" y="3577"/>
              <a:chExt cx="5584" cy="1264"/>
            </a:xfrm>
          </p:grpSpPr>
          <p:grpSp>
            <p:nvGrpSpPr>
              <p:cNvPr id="36" name="组合 35"/>
              <p:cNvGrpSpPr/>
              <p:nvPr/>
            </p:nvGrpSpPr>
            <p:grpSpPr>
              <a:xfrm>
                <a:off x="2831" y="3577"/>
                <a:ext cx="3552" cy="1264"/>
                <a:chOff x="2689" y="3454"/>
                <a:chExt cx="3552" cy="1264"/>
              </a:xfrm>
            </p:grpSpPr>
            <p:sp>
              <p:nvSpPr>
                <p:cNvPr id="37" name="文本框 36"/>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8" name="文本框 37"/>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9" name="组合 38"/>
              <p:cNvGrpSpPr/>
              <p:nvPr/>
            </p:nvGrpSpPr>
            <p:grpSpPr>
              <a:xfrm>
                <a:off x="6690" y="4053"/>
                <a:ext cx="1725" cy="188"/>
                <a:chOff x="6690" y="4053"/>
                <a:chExt cx="1725" cy="188"/>
              </a:xfrm>
            </p:grpSpPr>
            <p:cxnSp>
              <p:nvCxnSpPr>
                <p:cNvPr id="17" name="直接连接符 16"/>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18" name="组合 17"/>
            <p:cNvGrpSpPr/>
            <p:nvPr/>
          </p:nvGrpSpPr>
          <p:grpSpPr>
            <a:xfrm flipH="1">
              <a:off x="11222" y="4871"/>
              <a:ext cx="5385" cy="1279"/>
              <a:chOff x="3030" y="3614"/>
              <a:chExt cx="5385" cy="1279"/>
            </a:xfrm>
          </p:grpSpPr>
          <p:grpSp>
            <p:nvGrpSpPr>
              <p:cNvPr id="43" name="组合 42"/>
              <p:cNvGrpSpPr/>
              <p:nvPr/>
            </p:nvGrpSpPr>
            <p:grpSpPr>
              <a:xfrm>
                <a:off x="3030" y="3614"/>
                <a:ext cx="3552" cy="1279"/>
                <a:chOff x="2888" y="3491"/>
                <a:chExt cx="3552" cy="1279"/>
              </a:xfrm>
            </p:grpSpPr>
            <p:sp>
              <p:nvSpPr>
                <p:cNvPr id="19" name="文本框 18"/>
                <p:cNvSpPr txBox="1"/>
                <p:nvPr/>
              </p:nvSpPr>
              <p:spPr>
                <a:xfrm>
                  <a:off x="3811"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20" name="文本框 19"/>
                <p:cNvSpPr txBox="1"/>
                <p:nvPr/>
              </p:nvSpPr>
              <p:spPr>
                <a:xfrm>
                  <a:off x="2888" y="4176"/>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1" name="组合 20"/>
              <p:cNvGrpSpPr/>
              <p:nvPr/>
            </p:nvGrpSpPr>
            <p:grpSpPr>
              <a:xfrm>
                <a:off x="6690" y="4053"/>
                <a:ext cx="1725" cy="188"/>
                <a:chOff x="6690" y="4053"/>
                <a:chExt cx="1725" cy="188"/>
              </a:xfrm>
            </p:grpSpPr>
            <p:cxnSp>
              <p:nvCxnSpPr>
                <p:cNvPr id="22" name="直接连接符 21"/>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0" name="组合 29"/>
            <p:cNvGrpSpPr/>
            <p:nvPr/>
          </p:nvGrpSpPr>
          <p:grpSpPr>
            <a:xfrm flipH="1">
              <a:off x="12245" y="7657"/>
              <a:ext cx="5277" cy="1264"/>
              <a:chOff x="3138" y="3614"/>
              <a:chExt cx="5277" cy="1264"/>
            </a:xfrm>
          </p:grpSpPr>
          <p:grpSp>
            <p:nvGrpSpPr>
              <p:cNvPr id="31" name="组合 30"/>
              <p:cNvGrpSpPr/>
              <p:nvPr/>
            </p:nvGrpSpPr>
            <p:grpSpPr>
              <a:xfrm>
                <a:off x="3138" y="3614"/>
                <a:ext cx="3552" cy="1264"/>
                <a:chOff x="2996" y="3491"/>
                <a:chExt cx="3552" cy="1264"/>
              </a:xfrm>
            </p:grpSpPr>
            <p:sp>
              <p:nvSpPr>
                <p:cNvPr id="32" name="文本框 31"/>
                <p:cNvSpPr txBox="1"/>
                <p:nvPr/>
              </p:nvSpPr>
              <p:spPr>
                <a:xfrm>
                  <a:off x="3929"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3" name="文本框 32"/>
                <p:cNvSpPr txBox="1"/>
                <p:nvPr/>
              </p:nvSpPr>
              <p:spPr>
                <a:xfrm>
                  <a:off x="2996" y="4161"/>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54" name="组合 53"/>
              <p:cNvGrpSpPr/>
              <p:nvPr/>
            </p:nvGrpSpPr>
            <p:grpSpPr>
              <a:xfrm>
                <a:off x="6690" y="4053"/>
                <a:ext cx="1725" cy="188"/>
                <a:chOff x="6690" y="4053"/>
                <a:chExt cx="1725" cy="188"/>
              </a:xfrm>
            </p:grpSpPr>
            <p:cxnSp>
              <p:nvCxnSpPr>
                <p:cNvPr id="66" name="直接连接符 6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69" name="组合 68"/>
            <p:cNvGrpSpPr/>
            <p:nvPr/>
          </p:nvGrpSpPr>
          <p:grpSpPr>
            <a:xfrm>
              <a:off x="9245" y="3820"/>
              <a:ext cx="508" cy="4723"/>
              <a:chOff x="9313" y="4039"/>
              <a:chExt cx="408" cy="3793"/>
            </a:xfrm>
            <a:solidFill>
              <a:schemeClr val="bg1"/>
            </a:solidFill>
          </p:grpSpPr>
          <p:pic>
            <p:nvPicPr>
              <p:cNvPr id="68" name="图片 67" descr="灵感"/>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1" y="5183"/>
                <a:ext cx="352" cy="438"/>
              </a:xfrm>
              <a:prstGeom prst="rect">
                <a:avLst/>
              </a:prstGeom>
            </p:spPr>
          </p:pic>
          <p:pic>
            <p:nvPicPr>
              <p:cNvPr id="70" name="图片 69" descr="收藏"/>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22" y="6345"/>
                <a:ext cx="390" cy="380"/>
              </a:xfrm>
              <a:prstGeom prst="rect">
                <a:avLst/>
              </a:prstGeom>
            </p:spPr>
          </p:pic>
          <p:pic>
            <p:nvPicPr>
              <p:cNvPr id="71" name="图片 70" descr="正确"/>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3" y="7452"/>
                <a:ext cx="408" cy="380"/>
              </a:xfrm>
              <a:prstGeom prst="rect">
                <a:avLst/>
              </a:prstGeom>
            </p:spPr>
          </p:pic>
          <p:pic>
            <p:nvPicPr>
              <p:cNvPr id="72" name="图片 71" descr="定位"/>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31" y="4039"/>
                <a:ext cx="371" cy="447"/>
              </a:xfrm>
              <a:prstGeom prst="rect">
                <a:avLst/>
              </a:prstGeom>
            </p:spPr>
          </p:pic>
        </p:gr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7" name="组合 6"/>
          <p:cNvGrpSpPr/>
          <p:nvPr/>
        </p:nvGrpSpPr>
        <p:grpSpPr>
          <a:xfrm>
            <a:off x="441960" y="406400"/>
            <a:ext cx="11308080" cy="6051550"/>
            <a:chOff x="696" y="630"/>
            <a:chExt cx="17808" cy="9540"/>
          </a:xfrm>
        </p:grpSpPr>
        <p:sp>
          <p:nvSpPr>
            <p:cNvPr id="10" name="矩形 9"/>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1" name="矩形 10"/>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graphicFrame>
        <p:nvGraphicFramePr>
          <p:cNvPr id="32" name="表格 31"/>
          <p:cNvGraphicFramePr>
            <a:graphicFrameLocks noGrp="1"/>
          </p:cNvGraphicFramePr>
          <p:nvPr>
            <p:custDataLst>
              <p:tags r:id="rId1"/>
            </p:custDataLst>
          </p:nvPr>
        </p:nvGraphicFramePr>
        <p:xfrm>
          <a:off x="1177290" y="1986280"/>
          <a:ext cx="9838690" cy="3185795"/>
        </p:xfrm>
        <a:graphic>
          <a:graphicData uri="http://schemas.openxmlformats.org/drawingml/2006/table">
            <a:tbl>
              <a:tblPr firstRow="1" bandRow="1">
                <a:tableStyleId>{3B4B98B0-60AC-42C2-AFA5-B58CD77FA1E5}</a:tableStyleId>
              </a:tblPr>
              <a:tblGrid>
                <a:gridCol w="3255645"/>
                <a:gridCol w="3216910"/>
                <a:gridCol w="3366135"/>
              </a:tblGrid>
              <a:tr h="631825">
                <a:tc>
                  <a:txBody>
                    <a:bodyPr/>
                    <a:lstStyle/>
                    <a:p>
                      <a:pPr algn="ctr">
                        <a:lnSpc>
                          <a:spcPct val="100000"/>
                        </a:lnSpc>
                      </a:pPr>
                      <a:r>
                        <a:rPr lang="zh-CN" sz="1600" dirty="0">
                          <a:effectLst/>
                        </a:rPr>
                        <a:t>姓名</a:t>
                      </a:r>
                      <a:endParaRPr lang="zh-CN" sz="1600" dirty="0">
                        <a:effectLst/>
                      </a:endParaRPr>
                    </a:p>
                  </a:txBody>
                  <a:tcPr marL="0" marR="0" marT="76200" marB="76200" anchor="ctr"/>
                </a:tc>
                <a:tc>
                  <a:txBody>
                    <a:bodyPr/>
                    <a:lstStyle/>
                    <a:p>
                      <a:pPr algn="ctr">
                        <a:lnSpc>
                          <a:spcPct val="100000"/>
                        </a:lnSpc>
                      </a:pPr>
                      <a:r>
                        <a:rPr lang="zh-CN" sz="1600" dirty="0">
                          <a:effectLst/>
                        </a:rPr>
                        <a:t>学号</a:t>
                      </a:r>
                      <a:endParaRPr lang="zh-CN" sz="1600" dirty="0">
                        <a:effectLst/>
                      </a:endParaRPr>
                    </a:p>
                  </a:txBody>
                  <a:tcPr marL="0" marR="0" marT="76200" marB="76200" anchor="ctr"/>
                </a:tc>
                <a:tc>
                  <a:txBody>
                    <a:bodyPr/>
                    <a:lstStyle/>
                    <a:p>
                      <a:pPr algn="ctr">
                        <a:lnSpc>
                          <a:spcPct val="100000"/>
                        </a:lnSpc>
                      </a:pPr>
                      <a:r>
                        <a:rPr lang="zh-CN" altLang="en-US" sz="1600" dirty="0">
                          <a:effectLst/>
                        </a:rPr>
                        <a:t>任务贡献</a:t>
                      </a:r>
                      <a:endParaRPr lang="zh-CN" altLang="en-US" sz="1600" dirty="0">
                        <a:effectLst/>
                      </a:endParaRPr>
                    </a:p>
                  </a:txBody>
                  <a:tcPr marL="0" marR="0" marT="76200" marB="76200" anchor="ctr"/>
                </a:tc>
              </a:tr>
              <a:tr h="638175">
                <a:tc>
                  <a:txBody>
                    <a:bodyPr/>
                    <a:lstStyle/>
                    <a:p>
                      <a:pPr algn="ctr">
                        <a:lnSpc>
                          <a:spcPct val="100000"/>
                        </a:lnSpc>
                      </a:pPr>
                      <a:r>
                        <a:rPr lang="zh-CN" altLang="en-US" sz="1600" dirty="0">
                          <a:effectLst/>
                        </a:rPr>
                        <a:t> 陈茁扬</a:t>
                      </a:r>
                      <a:endParaRPr lang="zh-CN" altLang="en-US" sz="1600" dirty="0">
                        <a:effectLst/>
                      </a:endParaRPr>
                    </a:p>
                  </a:txBody>
                  <a:tcPr marL="0" marR="0" marT="0" marB="0" anchor="ctr"/>
                </a:tc>
                <a:tc>
                  <a:txBody>
                    <a:bodyPr/>
                    <a:lstStyle/>
                    <a:p>
                      <a:pPr algn="ctr">
                        <a:lnSpc>
                          <a:spcPct val="100000"/>
                        </a:lnSpc>
                      </a:pPr>
                      <a:r>
                        <a:rPr lang="zh-CN" altLang="en-US" sz="1600" dirty="0">
                          <a:effectLst/>
                        </a:rPr>
                        <a:t>2253721</a:t>
                      </a: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段子涛</a:t>
                      </a:r>
                      <a:endParaRPr lang="zh-CN" altLang="en-US" sz="1600" dirty="0">
                        <a:effectLst/>
                      </a:endParaRP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175">
                <a:tc>
                  <a:txBody>
                    <a:bodyPr/>
                    <a:lstStyle/>
                    <a:p>
                      <a:pPr algn="ctr">
                        <a:lnSpc>
                          <a:spcPct val="100000"/>
                        </a:lnSpc>
                      </a:pPr>
                      <a:r>
                        <a:rPr lang="zh-CN" altLang="en-US" sz="1600" dirty="0">
                          <a:effectLst/>
                        </a:rPr>
                        <a:t>王浩然</a:t>
                      </a:r>
                      <a:endParaRPr lang="zh-CN" altLang="en-US" sz="1600" dirty="0">
                        <a:effectLst/>
                      </a:endParaRP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奥泉瑞</a:t>
                      </a:r>
                      <a:endParaRPr lang="zh-CN" altLang="en-US" sz="1600" dirty="0">
                        <a:effectLst/>
                      </a:endParaRP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bl>
          </a:graphicData>
        </a:graphic>
      </p:graphicFrame>
      <p:sp>
        <p:nvSpPr>
          <p:cNvPr id="2" name="标题 1"/>
          <p:cNvSpPr txBox="1"/>
          <p:nvPr/>
        </p:nvSpPr>
        <p:spPr>
          <a:xfrm>
            <a:off x="2952115" y="1024683"/>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小组介绍</a:t>
            </a:r>
            <a:endPar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47" name="组合 146"/>
          <p:cNvGrpSpPr/>
          <p:nvPr/>
        </p:nvGrpSpPr>
        <p:grpSpPr>
          <a:xfrm>
            <a:off x="3951710" y="1135869"/>
            <a:ext cx="4198945" cy="3642792"/>
            <a:chOff x="3373837" y="1335599"/>
            <a:chExt cx="5396929" cy="4682103"/>
          </a:xfrm>
        </p:grpSpPr>
        <p:sp>
          <p:nvSpPr>
            <p:cNvPr id="4" name="圆: 空心 27"/>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p>
          </p:txBody>
        </p:sp>
        <p:sp>
          <p:nvSpPr>
            <p:cNvPr id="25" name="圆: 空心 28"/>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p>
              <a:pPr algn="ctr"/>
              <a:endParaRPr dirty="0"/>
            </a:p>
          </p:txBody>
        </p:sp>
        <p:sp>
          <p:nvSpPr>
            <p:cNvPr id="40" name="椭圆 39"/>
            <p:cNvSpPr/>
            <p:nvPr/>
          </p:nvSpPr>
          <p:spPr>
            <a:xfrm>
              <a:off x="3373837" y="331090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2" name="椭圆 41"/>
            <p:cNvSpPr/>
            <p:nvPr/>
          </p:nvSpPr>
          <p:spPr>
            <a:xfrm>
              <a:off x="7052275" y="1380354"/>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4" name="椭圆 43"/>
            <p:cNvSpPr/>
            <p:nvPr/>
          </p:nvSpPr>
          <p:spPr>
            <a:xfrm>
              <a:off x="7052275" y="5241966"/>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3" name="椭圆 142"/>
            <p:cNvSpPr/>
            <p:nvPr/>
          </p:nvSpPr>
          <p:spPr>
            <a:xfrm>
              <a:off x="4234877" y="138102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4" name="椭圆 143"/>
            <p:cNvSpPr/>
            <p:nvPr/>
          </p:nvSpPr>
          <p:spPr>
            <a:xfrm>
              <a:off x="4309965" y="524206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6" name="椭圆 145"/>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endParaRPr lang="en-US" b="1" kern="0" dirty="0">
                <a:solidFill>
                  <a:srgbClr val="FFFFFF"/>
                </a:solidFill>
                <a:latin typeface="微软雅黑" panose="020B0503020204020204" pitchFamily="34" charset="-122"/>
                <a:ea typeface="微软雅黑" panose="020B0503020204020204" pitchFamily="34" charset="-122"/>
              </a:endParaRPr>
            </a:p>
          </p:txBody>
        </p:sp>
      </p:grpSp>
      <p:sp>
        <p:nvSpPr>
          <p:cNvPr id="45" name="文本框 44"/>
          <p:cNvSpPr txBox="1"/>
          <p:nvPr/>
        </p:nvSpPr>
        <p:spPr>
          <a:xfrm>
            <a:off x="2496820" y="1295400"/>
            <a:ext cx="2081530" cy="368300"/>
          </a:xfrm>
          <a:prstGeom prst="rect">
            <a:avLst/>
          </a:prstGeom>
          <a:noFill/>
        </p:spPr>
        <p:txBody>
          <a:bodyPr wrap="square" rtlCol="0">
            <a:spAutoFit/>
          </a:bodyPr>
          <a:p>
            <a:pPr algn="r"/>
            <a:r>
              <a:rPr lang="en-US" altLang="zh-CN" b="1" dirty="0"/>
              <a:t>微架构设计</a:t>
            </a:r>
            <a:endParaRPr lang="en-US" altLang="zh-CN" b="1" dirty="0"/>
          </a:p>
        </p:txBody>
      </p:sp>
      <p:sp>
        <p:nvSpPr>
          <p:cNvPr id="46" name="文本框 45"/>
          <p:cNvSpPr txBox="1"/>
          <p:nvPr/>
        </p:nvSpPr>
        <p:spPr>
          <a:xfrm>
            <a:off x="7461752" y="1245561"/>
            <a:ext cx="2349713" cy="368300"/>
          </a:xfrm>
          <a:prstGeom prst="rect">
            <a:avLst/>
          </a:prstGeom>
          <a:noFill/>
        </p:spPr>
        <p:txBody>
          <a:bodyPr wrap="square" rtlCol="0">
            <a:spAutoFit/>
          </a:bodyPr>
          <a:p>
            <a:r>
              <a:rPr lang="en-US" altLang="zh-CN" b="1" dirty="0"/>
              <a:t>流水线深度与设计</a:t>
            </a:r>
            <a:endParaRPr lang="en-US" altLang="zh-CN" b="1" dirty="0"/>
          </a:p>
        </p:txBody>
      </p:sp>
      <p:sp>
        <p:nvSpPr>
          <p:cNvPr id="47" name="文本框 46"/>
          <p:cNvSpPr txBox="1"/>
          <p:nvPr/>
        </p:nvSpPr>
        <p:spPr>
          <a:xfrm>
            <a:off x="8150654" y="2772599"/>
            <a:ext cx="3099487" cy="368300"/>
          </a:xfrm>
          <a:prstGeom prst="rect">
            <a:avLst/>
          </a:prstGeom>
          <a:noFill/>
        </p:spPr>
        <p:txBody>
          <a:bodyPr wrap="square" rtlCol="0">
            <a:spAutoFit/>
          </a:bodyPr>
          <a:p>
            <a:r>
              <a:rPr lang="en-US" altLang="zh-CN" b="1" dirty="0"/>
              <a:t>缓存层次结构</a:t>
            </a:r>
            <a:endParaRPr lang="en-US" altLang="zh-CN" b="1" dirty="0"/>
          </a:p>
        </p:txBody>
      </p:sp>
      <p:sp>
        <p:nvSpPr>
          <p:cNvPr id="49" name="文本框 48"/>
          <p:cNvSpPr txBox="1"/>
          <p:nvPr/>
        </p:nvSpPr>
        <p:spPr>
          <a:xfrm>
            <a:off x="7381240" y="4272280"/>
            <a:ext cx="2480945" cy="368300"/>
          </a:xfrm>
          <a:prstGeom prst="rect">
            <a:avLst/>
          </a:prstGeom>
          <a:noFill/>
        </p:spPr>
        <p:txBody>
          <a:bodyPr wrap="square" rtlCol="0">
            <a:spAutoFit/>
          </a:bodyPr>
          <a:p>
            <a:r>
              <a:rPr lang="en-US" altLang="zh-CN" b="1" dirty="0"/>
              <a:t>分支预测机制</a:t>
            </a:r>
            <a:endParaRPr lang="en-US" altLang="zh-CN" b="1" dirty="0"/>
          </a:p>
        </p:txBody>
      </p:sp>
      <p:sp>
        <p:nvSpPr>
          <p:cNvPr id="50" name="文本框 49"/>
          <p:cNvSpPr txBox="1"/>
          <p:nvPr/>
        </p:nvSpPr>
        <p:spPr>
          <a:xfrm>
            <a:off x="1738630" y="4275455"/>
            <a:ext cx="2882265" cy="368300"/>
          </a:xfrm>
          <a:prstGeom prst="rect">
            <a:avLst/>
          </a:prstGeom>
          <a:noFill/>
        </p:spPr>
        <p:txBody>
          <a:bodyPr wrap="square" rtlCol="0">
            <a:spAutoFit/>
          </a:bodyPr>
          <a:p>
            <a:pPr algn="r"/>
            <a:r>
              <a:rPr lang="en-US" altLang="zh-CN" b="1" dirty="0"/>
              <a:t>超标量和乱序执行</a:t>
            </a:r>
            <a:endParaRPr lang="en-US" altLang="zh-CN" b="1" dirty="0"/>
          </a:p>
        </p:txBody>
      </p:sp>
      <p:sp>
        <p:nvSpPr>
          <p:cNvPr id="51" name="文本框 50"/>
          <p:cNvSpPr txBox="1"/>
          <p:nvPr/>
        </p:nvSpPr>
        <p:spPr>
          <a:xfrm>
            <a:off x="755015" y="2773045"/>
            <a:ext cx="3139440" cy="368300"/>
          </a:xfrm>
          <a:prstGeom prst="rect">
            <a:avLst/>
          </a:prstGeom>
          <a:noFill/>
        </p:spPr>
        <p:txBody>
          <a:bodyPr wrap="square" rtlCol="0">
            <a:spAutoFit/>
          </a:bodyPr>
          <a:p>
            <a:pPr algn="r"/>
            <a:r>
              <a:rPr lang="en-US" altLang="zh-CN" b="1" dirty="0"/>
              <a:t>多核和超线程</a:t>
            </a:r>
            <a:endParaRPr lang="en-US" altLang="zh-CN" b="1" dirty="0"/>
          </a:p>
        </p:txBody>
      </p:sp>
      <p:sp>
        <p:nvSpPr>
          <p:cNvPr id="52" name="文本框 51"/>
          <p:cNvSpPr txBox="1"/>
          <p:nvPr/>
        </p:nvSpPr>
        <p:spPr>
          <a:xfrm>
            <a:off x="4900295" y="2757805"/>
            <a:ext cx="2300605" cy="398780"/>
          </a:xfrm>
          <a:prstGeom prst="rect">
            <a:avLst/>
          </a:prstGeom>
          <a:noFill/>
        </p:spPr>
        <p:txBody>
          <a:bodyPr wrap="square" rtlCol="0">
            <a:spAutoFit/>
          </a:bodyPr>
          <a:p>
            <a:pPr algn="ctr"/>
            <a:r>
              <a:rPr lang="en-US" altLang="zh-CN" sz="2000" b="1" dirty="0">
                <a:solidFill>
                  <a:srgbClr val="002060"/>
                </a:solidFill>
              </a:rPr>
              <a:t>x86 </a:t>
            </a:r>
            <a:r>
              <a:rPr lang="en-US" altLang="zh-CN" sz="2000" b="1" dirty="0">
                <a:solidFill>
                  <a:srgbClr val="002060"/>
                </a:solidFill>
              </a:rPr>
              <a:t>vs ARM</a:t>
            </a:r>
            <a:endParaRPr lang="en-US" altLang="zh-CN" sz="2000" b="1" dirty="0">
              <a:solidFill>
                <a:srgbClr val="002060"/>
              </a:solidFill>
            </a:endParaRPr>
          </a:p>
        </p:txBody>
      </p:sp>
      <p:sp>
        <p:nvSpPr>
          <p:cNvPr id="53" name="文本框 52"/>
          <p:cNvSpPr txBox="1"/>
          <p:nvPr/>
        </p:nvSpPr>
        <p:spPr>
          <a:xfrm>
            <a:off x="941070" y="1663700"/>
            <a:ext cx="3282950" cy="929640"/>
          </a:xfrm>
          <a:prstGeom prst="rect">
            <a:avLst/>
          </a:prstGeom>
          <a:noFill/>
        </p:spPr>
        <p:txBody>
          <a:bodyPr wrap="square" rtlCol="0">
            <a:spAutoFit/>
          </a:bodyPr>
          <a:p>
            <a:pPr marL="285750" indent="-285750">
              <a:lnSpc>
                <a:spcPct val="130000"/>
              </a:lnSpc>
              <a:spcBef>
                <a:spcPts val="0"/>
              </a:spcBef>
              <a:spcAft>
                <a:spcPts val="0"/>
              </a:spcAft>
              <a:buFont typeface="Arial" panose="020B0604020202020204" pitchFamily="34" charset="0"/>
              <a:buChar char="•"/>
            </a:pPr>
            <a:r>
              <a:rPr lang="zh-CN" altLang="en-US" sz="1400"/>
              <a:t>x86架构通常采用复杂的微架构设计</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ARM架构通常采用简单且高效的微架构设计</a:t>
            </a:r>
            <a:endParaRPr lang="zh-CN" altLang="en-US" sz="1400"/>
          </a:p>
        </p:txBody>
      </p:sp>
      <p:sp>
        <p:nvSpPr>
          <p:cNvPr id="55" name="文本框 54"/>
          <p:cNvSpPr txBox="1"/>
          <p:nvPr/>
        </p:nvSpPr>
        <p:spPr>
          <a:xfrm>
            <a:off x="7866380" y="1663700"/>
            <a:ext cx="3373755" cy="616585"/>
          </a:xfrm>
          <a:prstGeom prst="rect">
            <a:avLst/>
          </a:prstGeom>
          <a:noFill/>
        </p:spPr>
        <p:txBody>
          <a:bodyPr wrap="square" rtlCol="0">
            <a:noAutofit/>
          </a:bodyPr>
          <a:p>
            <a:pPr marL="285750" indent="-285750">
              <a:lnSpc>
                <a:spcPct val="130000"/>
              </a:lnSpc>
              <a:spcBef>
                <a:spcPts val="0"/>
              </a:spcBef>
              <a:spcAft>
                <a:spcPts val="0"/>
              </a:spcAft>
              <a:buFont typeface="Arial" panose="020B0604020202020204" pitchFamily="34" charset="0"/>
              <a:buChar char="•"/>
            </a:pPr>
            <a:r>
              <a:rPr lang="zh-CN" altLang="en-US" sz="1400"/>
              <a:t>x86处理器通常具有较深的流水线</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ARM处理器通常采用较短的流水线</a:t>
            </a:r>
            <a:endParaRPr lang="zh-CN" altLang="en-US" sz="1400"/>
          </a:p>
        </p:txBody>
      </p:sp>
      <p:sp>
        <p:nvSpPr>
          <p:cNvPr id="56" name="文本框 55"/>
          <p:cNvSpPr txBox="1"/>
          <p:nvPr/>
        </p:nvSpPr>
        <p:spPr>
          <a:xfrm>
            <a:off x="8150860" y="3140710"/>
            <a:ext cx="3586480" cy="953135"/>
          </a:xfrm>
          <a:prstGeom prst="rect">
            <a:avLst/>
          </a:prstGeom>
          <a:noFill/>
        </p:spPr>
        <p:txBody>
          <a:bodyPr wrap="square" rtlCol="0">
            <a:spAutoFit/>
          </a:bodyPr>
          <a:p>
            <a:pPr marL="285750" indent="-285750">
              <a:buFont typeface="Arial" panose="020B0604020202020204" pitchFamily="34" charset="0"/>
              <a:buChar char="•"/>
            </a:pPr>
            <a:r>
              <a:rPr lang="zh-CN" altLang="en-US" sz="1400"/>
              <a:t>x86处理器通常具有更复杂的缓存层次结构，包括L1、L2和L3缓存、</a:t>
            </a:r>
            <a:endParaRPr lang="zh-CN" altLang="en-US" sz="1400"/>
          </a:p>
          <a:p>
            <a:pPr marL="285750" indent="-285750">
              <a:buFont typeface="Arial" panose="020B0604020202020204" pitchFamily="34" charset="0"/>
              <a:buChar char="•"/>
            </a:pPr>
            <a:r>
              <a:rPr lang="en-US" altLang="zh-CN" sz="1400"/>
              <a:t>A</a:t>
            </a:r>
            <a:r>
              <a:rPr lang="zh-CN" altLang="en-US" sz="1400"/>
              <a:t>RM处理器也有类似的缓存结构，但通常更简单，注重低功耗和高能效。</a:t>
            </a:r>
            <a:endParaRPr lang="zh-CN" altLang="en-US" sz="1400"/>
          </a:p>
        </p:txBody>
      </p:sp>
      <p:sp>
        <p:nvSpPr>
          <p:cNvPr id="57" name="文本框 56"/>
          <p:cNvSpPr txBox="1"/>
          <p:nvPr/>
        </p:nvSpPr>
        <p:spPr>
          <a:xfrm>
            <a:off x="7381240" y="4640580"/>
            <a:ext cx="4035425" cy="1242060"/>
          </a:xfrm>
          <a:prstGeom prst="rect">
            <a:avLst/>
          </a:prstGeom>
          <a:noFill/>
        </p:spPr>
        <p:txBody>
          <a:bodyPr wrap="square" rtlCol="0">
            <a:noAutofit/>
          </a:bodyPr>
          <a:p>
            <a:pPr marL="285750" indent="-285750">
              <a:buFont typeface="Arial" panose="020B0604020202020204" pitchFamily="34" charset="0"/>
              <a:buChar char="•"/>
            </a:pPr>
            <a:r>
              <a:rPr lang="zh-CN" altLang="en-US" sz="1400"/>
              <a:t>x86处理器通常采用分支目标缓冲器和分支目标缓存等技术来提高分支预测准确性，减少分支延迟。</a:t>
            </a:r>
            <a:endParaRPr lang="zh-CN" altLang="en-US" sz="1400"/>
          </a:p>
          <a:p>
            <a:pPr marL="285750" indent="-285750">
              <a:buFont typeface="Arial" panose="020B0604020202020204" pitchFamily="34" charset="0"/>
              <a:buChar char="•"/>
            </a:pPr>
            <a:r>
              <a:rPr lang="zh-CN" altLang="en-US" sz="1400"/>
              <a:t>ARM处理器也采用类似的技术来优化指令流。</a:t>
            </a:r>
            <a:endParaRPr lang="zh-CN" altLang="en-US" sz="1400"/>
          </a:p>
        </p:txBody>
      </p:sp>
      <p:sp>
        <p:nvSpPr>
          <p:cNvPr id="58" name="文本框 57"/>
          <p:cNvSpPr txBox="1"/>
          <p:nvPr/>
        </p:nvSpPr>
        <p:spPr>
          <a:xfrm>
            <a:off x="557530" y="4643755"/>
            <a:ext cx="4064000" cy="1139190"/>
          </a:xfrm>
          <a:prstGeom prst="rect">
            <a:avLst/>
          </a:prstGeom>
          <a:noFill/>
        </p:spPr>
        <p:txBody>
          <a:bodyPr wrap="square" rtlCol="0">
            <a:noAutofit/>
          </a:bodyPr>
          <a:p>
            <a:pPr marL="285750" indent="-285750">
              <a:buFont typeface="Arial" panose="020B0604020202020204" pitchFamily="34" charset="0"/>
              <a:buChar char="•"/>
            </a:pPr>
            <a:r>
              <a:rPr lang="zh-CN" altLang="en-US" sz="1400"/>
              <a:t>x86处理器常用的技术，可以提高指令并行执行和资源利用率，进而提高性能。</a:t>
            </a:r>
            <a:endParaRPr lang="zh-CN" altLang="en-US" sz="1400"/>
          </a:p>
          <a:p>
            <a:pPr marL="285750" indent="-285750">
              <a:buFont typeface="Arial" panose="020B0604020202020204" pitchFamily="34" charset="0"/>
              <a:buChar char="•"/>
            </a:pPr>
            <a:r>
              <a:rPr lang="zh-CN" altLang="en-US" sz="1400"/>
              <a:t>ARM处理器设计通常更简单，注重低功耗和高能效。ARM架构</a:t>
            </a:r>
            <a:r>
              <a:rPr lang="zh-CN" altLang="en-US" sz="1400"/>
              <a:t>还具有开放性和可定制性。</a:t>
            </a:r>
            <a:endParaRPr lang="zh-CN" altLang="en-US" sz="1400"/>
          </a:p>
        </p:txBody>
      </p:sp>
      <p:sp>
        <p:nvSpPr>
          <p:cNvPr id="59" name="文本框 58"/>
          <p:cNvSpPr txBox="1"/>
          <p:nvPr/>
        </p:nvSpPr>
        <p:spPr>
          <a:xfrm>
            <a:off x="417195" y="3141345"/>
            <a:ext cx="3542665" cy="953135"/>
          </a:xfrm>
          <a:prstGeom prst="rect">
            <a:avLst/>
          </a:prstGeom>
          <a:noFill/>
        </p:spPr>
        <p:txBody>
          <a:bodyPr wrap="square" rtlCol="0">
            <a:spAutoFit/>
          </a:bodyPr>
          <a:p>
            <a:pPr marL="285750" indent="-285750">
              <a:buFont typeface="Arial" panose="020B0604020202020204" pitchFamily="34" charset="0"/>
              <a:buChar char="•"/>
            </a:pPr>
            <a:r>
              <a:rPr lang="zh-CN" altLang="en-US" sz="1400"/>
              <a:t>x86处理器采用这两个</a:t>
            </a:r>
            <a:r>
              <a:rPr lang="zh-CN" altLang="en-US" sz="1400"/>
              <a:t>技术来提高并行处理能力和资源利用率。</a:t>
            </a:r>
            <a:endParaRPr lang="zh-CN" altLang="en-US" sz="1400"/>
          </a:p>
          <a:p>
            <a:pPr marL="285750" indent="-285750">
              <a:buFont typeface="Arial" panose="020B0604020202020204" pitchFamily="34" charset="0"/>
              <a:buChar char="•"/>
            </a:pPr>
            <a:r>
              <a:rPr lang="zh-CN" altLang="en-US" sz="1400"/>
              <a:t>ARM处理器设计更注重低功耗和高能效，通常采用更简单的实现方式。</a:t>
            </a:r>
            <a:endParaRPr lang="zh-CN" altLang="en-US" sz="1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cxnSp>
        <p:nvCxnSpPr>
          <p:cNvPr id="19" name="直接箭头连接符 18"/>
          <p:cNvCxnSpPr/>
          <p:nvPr/>
        </p:nvCxnSpPr>
        <p:spPr>
          <a:xfrm flipV="1">
            <a:off x="1779419" y="1156124"/>
            <a:ext cx="7046595" cy="5870575"/>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0" name="椭圆 19"/>
          <p:cNvSpPr/>
          <p:nvPr/>
        </p:nvSpPr>
        <p:spPr>
          <a:xfrm>
            <a:off x="3216108" y="5590118"/>
            <a:ext cx="241226" cy="239182"/>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椭圆 20"/>
          <p:cNvSpPr/>
          <p:nvPr/>
        </p:nvSpPr>
        <p:spPr>
          <a:xfrm>
            <a:off x="4695199" y="437515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329949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 name="直接连接符 1"/>
          <p:cNvCxnSpPr>
            <a:stCxn id="20" idx="5"/>
          </p:cNvCxnSpPr>
          <p:nvPr/>
        </p:nvCxnSpPr>
        <p:spPr>
          <a:xfrm>
            <a:off x="3421361" y="579331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p:cNvCxnSpPr>
            <a:stCxn id="20" idx="5"/>
          </p:cNvCxnSpPr>
          <p:nvPr/>
        </p:nvCxnSpPr>
        <p:spPr>
          <a:xfrm>
            <a:off x="4145037" y="632036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6" name="TextBox 81"/>
          <p:cNvSpPr txBox="1">
            <a:spLocks noChangeArrowheads="1"/>
          </p:cNvSpPr>
          <p:nvPr/>
        </p:nvSpPr>
        <p:spPr bwMode="auto">
          <a:xfrm>
            <a:off x="4299508" y="5446184"/>
            <a:ext cx="3716114" cy="891540"/>
          </a:xfrm>
          <a:prstGeom prst="rect">
            <a:avLst/>
          </a:prstGeom>
          <a:noFill/>
          <a:ln w="9525">
            <a:noFill/>
            <a:miter lim="800000"/>
          </a:ln>
        </p:spPr>
        <p:txBody>
          <a:bodyPr wrap="square">
            <a:spAutoFit/>
          </a:bodyPr>
          <a:p>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1993年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Pentium处理器</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标志着英特尔进入了第五代处理器时代，采用了超标量架构，首次引入了66 MHz的系统总线，并具备了16KB的一级缓存。</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7" name="直接连接符 26"/>
          <p:cNvCxnSpPr>
            <a:stCxn id="20" idx="5"/>
          </p:cNvCxnSpPr>
          <p:nvPr/>
        </p:nvCxnSpPr>
        <p:spPr>
          <a:xfrm flipH="1" flipV="1">
            <a:off x="4117528" y="389678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0" idx="5"/>
          </p:cNvCxnSpPr>
          <p:nvPr/>
        </p:nvCxnSpPr>
        <p:spPr>
          <a:xfrm flipH="1">
            <a:off x="816547" y="389678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9" name="TextBox 87"/>
          <p:cNvSpPr txBox="1">
            <a:spLocks noChangeArrowheads="1"/>
          </p:cNvSpPr>
          <p:nvPr/>
        </p:nvSpPr>
        <p:spPr bwMode="auto">
          <a:xfrm>
            <a:off x="816610" y="3033395"/>
            <a:ext cx="3300730" cy="783590"/>
          </a:xfrm>
          <a:prstGeom prst="rect">
            <a:avLst/>
          </a:prstGeom>
          <a:noFill/>
          <a:ln w="9525">
            <a:noFill/>
            <a:miter lim="800000"/>
          </a:ln>
        </p:spPr>
        <p:txBody>
          <a:bodyPr wrap="square">
            <a:spAutoFit/>
          </a:bodyPr>
          <a:p>
            <a:pPr>
              <a:lnSpc>
                <a:spcPts val="1800"/>
              </a:lnSpc>
            </a:pP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1995年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Pro</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引入了P6微架构，具备了更多的高级功能，如超标量执行、动态执行、分支预测和乱序执行。</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30" name="椭圆 29"/>
          <p:cNvSpPr/>
          <p:nvPr/>
        </p:nvSpPr>
        <p:spPr>
          <a:xfrm>
            <a:off x="5715119" y="350308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422910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97"/>
          <p:cNvSpPr txBox="1">
            <a:spLocks noChangeArrowheads="1"/>
          </p:cNvSpPr>
          <p:nvPr/>
        </p:nvSpPr>
        <p:spPr bwMode="auto">
          <a:xfrm>
            <a:off x="6883159" y="3371851"/>
            <a:ext cx="4155865" cy="783590"/>
          </a:xfrm>
          <a:prstGeom prst="rect">
            <a:avLst/>
          </a:prstGeom>
          <a:noFill/>
          <a:ln w="9525">
            <a:noFill/>
            <a:miter lim="800000"/>
          </a:ln>
        </p:spPr>
        <p:txBody>
          <a:bodyPr wrap="square">
            <a:spAutoFit/>
          </a:bodyPr>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1997年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采用了P6微架构，但引入了Slot 1插槽设计，并集成了二级缓存，还增加了对多媒体指令集（MMX）的支持。</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0" name="直接连接符 9"/>
          <p:cNvCxnSpPr>
            <a:stCxn id="20" idx="5"/>
          </p:cNvCxnSpPr>
          <p:nvPr/>
        </p:nvCxnSpPr>
        <p:spPr>
          <a:xfrm flipH="1">
            <a:off x="1777219" y="285115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101"/>
          <p:cNvSpPr txBox="1">
            <a:spLocks noChangeArrowheads="1"/>
          </p:cNvSpPr>
          <p:nvPr/>
        </p:nvSpPr>
        <p:spPr bwMode="auto">
          <a:xfrm>
            <a:off x="1777365" y="1818005"/>
            <a:ext cx="3821430" cy="1014730"/>
          </a:xfrm>
          <a:prstGeom prst="rect">
            <a:avLst/>
          </a:prstGeom>
          <a:noFill/>
          <a:ln w="9525">
            <a:noFill/>
            <a:miter lim="800000"/>
          </a:ln>
        </p:spPr>
        <p:txBody>
          <a:bodyPr wrap="square">
            <a:spAutoFit/>
          </a:bodyPr>
          <a:p>
            <a:pPr>
              <a:lnSpc>
                <a:spcPts val="1800"/>
              </a:lnSpc>
            </a:pP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999年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在P6微架构的基础上进一步优化，引入了更多的指令级并行性和更高的时钟频率。还增加了对新的指令集扩展（如SSE）的支持。</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V="1">
            <a:off x="6847188" y="285115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370570" y="1591945"/>
            <a:ext cx="3329305" cy="1245235"/>
          </a:xfrm>
          <a:prstGeom prst="rect">
            <a:avLst/>
          </a:prstGeom>
          <a:noFill/>
          <a:ln w="9525">
            <a:noFill/>
            <a:miter lim="800000"/>
          </a:ln>
        </p:spPr>
        <p:txBody>
          <a:bodyPr wrap="square">
            <a:spAutoFit/>
          </a:bodyPr>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2000年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IV</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英特尔第一款采用NetBurst微架构的处理器。通过增加时钟频率、超长流水线和更高的级联速度，提高了处理器的性能。</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还引入了超线程技术和噪声补偿技术。</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61" name="直接连接符 60"/>
          <p:cNvCxnSpPr>
            <a:stCxn id="20" idx="5"/>
          </p:cNvCxnSpPr>
          <p:nvPr/>
        </p:nvCxnSpPr>
        <p:spPr>
          <a:xfrm>
            <a:off x="5924604" y="371475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20" idx="5"/>
          </p:cNvCxnSpPr>
          <p:nvPr/>
        </p:nvCxnSpPr>
        <p:spPr>
          <a:xfrm flipH="1" flipV="1">
            <a:off x="5365976" y="285115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68816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right)">
                                      <p:cBhvr>
                                        <p:cTn id="63" dur="500"/>
                                        <p:tgtEl>
                                          <p:spTgt spid="62"/>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right)">
                                      <p:cBhvr>
                                        <p:cTn id="67" dur="500"/>
                                        <p:tgtEl>
                                          <p:spTgt spid="10"/>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3" grpId="0" bldLvl="0" animBg="1"/>
      <p:bldP spid="6" grpId="0"/>
      <p:bldP spid="9" grpId="0"/>
      <p:bldP spid="30" grpId="0" bldLvl="0" animBg="1"/>
      <p:bldP spid="32" grpId="0"/>
      <p:bldP spid="11" grpId="0"/>
      <p:bldP spid="60" grpId="0"/>
      <p:bldP spid="6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4" name="文本框 3"/>
          <p:cNvSpPr txBox="1"/>
          <p:nvPr>
            <p:custDataLst>
              <p:tags r:id="rId1"/>
            </p:custDataLst>
          </p:nvPr>
        </p:nvSpPr>
        <p:spPr>
          <a:xfrm>
            <a:off x="604110"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custDataLst>
              <p:tags r:id="rId2"/>
            </p:custDataLst>
          </p:nvPr>
        </p:nvSpPr>
        <p:spPr>
          <a:xfrm>
            <a:off x="6246596"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custDataLst>
              <p:tags r:id="rId3"/>
            </p:custDataLst>
          </p:nvPr>
        </p:nvSpPr>
        <p:spPr>
          <a:xfrm>
            <a:off x="3319797" y="3632915"/>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4"/>
            </p:custDataLst>
          </p:nvPr>
        </p:nvSpPr>
        <p:spPr>
          <a:xfrm>
            <a:off x="8997778" y="363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custDataLst>
              <p:tags r:id="rId5"/>
            </p:custDataLst>
          </p:nvPr>
        </p:nvCxnSpPr>
        <p:spPr>
          <a:xfrm>
            <a:off x="3134520"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6"/>
            </p:custDataLst>
          </p:nvPr>
        </p:nvCxnSpPr>
        <p:spPr>
          <a:xfrm>
            <a:off x="8709603"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V="1">
            <a:off x="611735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61341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9"/>
            </p:custDataLst>
          </p:nvPr>
        </p:nvSpPr>
        <p:spPr>
          <a:xfrm>
            <a:off x="60370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流水线深度与设计</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custDataLst>
              <p:tags r:id="rId10"/>
            </p:custDataLst>
          </p:nvPr>
        </p:nvSpPr>
        <p:spPr>
          <a:xfrm>
            <a:off x="600097" y="4287682"/>
            <a:ext cx="3185138"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现代x86处理器采用复杂的</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多级流水线设计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，以提高处理器时钟频率和执行效率。其中，浅流水线阶段较少，深流水线阶段多</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custDataLst>
              <p:tags r:id="rId11"/>
            </p:custDataLst>
          </p:nvPr>
        </p:nvSpPr>
        <p:spPr>
          <a:xfrm>
            <a:off x="331899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rPr>
              <a:t>缓存层次结构</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endParaRPr>
          </a:p>
        </p:txBody>
      </p:sp>
      <p:cxnSp>
        <p:nvCxnSpPr>
          <p:cNvPr id="35" name="直接连接符 34"/>
          <p:cNvCxnSpPr/>
          <p:nvPr>
            <p:custDataLst>
              <p:tags r:id="rId13"/>
            </p:custDataLst>
          </p:nvPr>
        </p:nvCxnSpPr>
        <p:spPr>
          <a:xfrm>
            <a:off x="340353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custDataLst>
              <p:tags r:id="rId14"/>
            </p:custDataLst>
          </p:nvPr>
        </p:nvSpPr>
        <p:spPr>
          <a:xfrm>
            <a:off x="3319000" y="1696683"/>
            <a:ext cx="2587092"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缓存层次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结构用于缩短处理器访问内存的时间，提升整体性能。</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L1缓存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L2缓存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L3缓存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p:cNvSpPr txBox="1"/>
          <p:nvPr>
            <p:custDataLst>
              <p:tags r:id="rId15"/>
            </p:custDataLst>
          </p:nvPr>
        </p:nvSpPr>
        <p:spPr>
          <a:xfrm>
            <a:off x="627421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分支预测机制</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8" name="直接连接符 37"/>
          <p:cNvCxnSpPr/>
          <p:nvPr>
            <p:custDataLst>
              <p:tags r:id="rId16"/>
            </p:custDataLst>
          </p:nvPr>
        </p:nvCxnSpPr>
        <p:spPr>
          <a:xfrm>
            <a:off x="635875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custDataLst>
              <p:tags r:id="rId17"/>
            </p:custDataLst>
          </p:nvPr>
        </p:nvSpPr>
        <p:spPr>
          <a:xfrm>
            <a:off x="6274435" y="4287520"/>
            <a:ext cx="3302000"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分支预测机制用于减少分支指令引起的流水线停顿，提高处理器执行效率。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静态分支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预测是根据编译器或简单规则进行预测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预测则使用硬件记录和分析分支历史，通过模式识别和算法进行更准确的预测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文本框 39"/>
          <p:cNvSpPr txBox="1"/>
          <p:nvPr>
            <p:custDataLst>
              <p:tags r:id="rId18"/>
            </p:custDataLst>
          </p:nvPr>
        </p:nvSpPr>
        <p:spPr>
          <a:xfrm>
            <a:off x="899777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rPr>
              <a:t>超标量执行和乱序执行</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endParaRPr>
          </a:p>
        </p:txBody>
      </p:sp>
      <p:cxnSp>
        <p:nvCxnSpPr>
          <p:cNvPr id="41" name="直接连接符 40"/>
          <p:cNvCxnSpPr/>
          <p:nvPr>
            <p:custDataLst>
              <p:tags r:id="rId20"/>
            </p:custDataLst>
          </p:nvPr>
        </p:nvCxnSpPr>
        <p:spPr>
          <a:xfrm>
            <a:off x="908231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custDataLst>
              <p:tags r:id="rId21"/>
            </p:custDataLst>
          </p:nvPr>
        </p:nvSpPr>
        <p:spPr>
          <a:xfrm>
            <a:off x="8997779" y="1696683"/>
            <a:ext cx="2236005" cy="106045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x86处理器通过超标量执行和乱序执行来提高指令吞吐量和资源利用率。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p:cNvCxnSpPr/>
          <p:nvPr>
            <p:custDataLst>
              <p:tags r:id="rId22"/>
            </p:custDataLst>
          </p:nvPr>
        </p:nvCxnSpPr>
        <p:spPr>
          <a:xfrm>
            <a:off x="68865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2" name="矩形: 圆角 3"/>
          <p:cNvSpPr/>
          <p:nvPr/>
        </p:nvSpPr>
        <p:spPr>
          <a:xfrm>
            <a:off x="9885045" y="1203960"/>
            <a:ext cx="608965" cy="749300"/>
          </a:xfrm>
          <a:prstGeom prst="roundRect">
            <a:avLst/>
          </a:prstGeom>
          <a:solidFill>
            <a:srgbClr val="C00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1069975" y="1368425"/>
            <a:ext cx="9657714" cy="2002155"/>
            <a:chOff x="1377843" y="2013016"/>
            <a:chExt cx="9254501" cy="1559496"/>
          </a:xfrm>
        </p:grpSpPr>
        <p:sp>
          <p:nvSpPr>
            <p:cNvPr id="3" name="矩形: 圆角 7"/>
            <p:cNvSpPr/>
            <p:nvPr/>
          </p:nvSpPr>
          <p:spPr>
            <a:xfrm>
              <a:off x="1377843" y="2013016"/>
              <a:ext cx="9254501" cy="1559496"/>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564649" y="2013016"/>
              <a:ext cx="7369405" cy="421405"/>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超标量执行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7" name="文本框 6"/>
            <p:cNvSpPr txBox="1"/>
            <p:nvPr/>
          </p:nvSpPr>
          <p:spPr>
            <a:xfrm>
              <a:off x="1564524" y="2572047"/>
              <a:ext cx="8945811" cy="82599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处理器包含多个算术逻辑单元（ALU）、浮点单元（FPU）、加载/存储单元（LSU）等，可以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在同一时钟周期内同时处理多条指令</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。同时指令调度器根据指令间的依赖关系和执行单元的可用性，动态调度指令。调度器会在指令可以并行执行时同时发送多条指令到不同的执行单元。</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19"/>
          <p:cNvGrpSpPr/>
          <p:nvPr/>
        </p:nvGrpSpPr>
        <p:grpSpPr>
          <a:xfrm>
            <a:off x="1032510" y="3677920"/>
            <a:ext cx="9657080" cy="2286000"/>
            <a:chOff x="1341942" y="2206932"/>
            <a:chExt cx="9253893" cy="1780955"/>
          </a:xfrm>
        </p:grpSpPr>
        <p:sp>
          <p:nvSpPr>
            <p:cNvPr id="21" name="矩形: 圆角 6"/>
            <p:cNvSpPr/>
            <p:nvPr/>
          </p:nvSpPr>
          <p:spPr>
            <a:xfrm>
              <a:off x="1341942" y="2206932"/>
              <a:ext cx="9253893" cy="1780955"/>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564523" y="2237989"/>
              <a:ext cx="8945811" cy="5026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乱序</a:t>
              </a: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10" name="文本框 9"/>
            <p:cNvSpPr txBox="1"/>
            <p:nvPr/>
          </p:nvSpPr>
          <p:spPr>
            <a:xfrm>
              <a:off x="1564523" y="2740715"/>
              <a:ext cx="8945811" cy="107797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处理器维护一个指令窗口，其中存放了即将执行的多条指令。窗口中的指令可以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根据数据依赖关系和执行单元的可用性乱序执行</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使用物理寄存器和寄存器重命名技术，解决指令间的虚假依赖问题，允许更多指令并行执行。在乱序执行中，处理器会跟踪指令的依赖关系和状态，如果发生错误或异常，可以回退到正确状态，确保指令按程序顺序提交。</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1" name="矩形: 圆角 29"/>
          <p:cNvSpPr/>
          <p:nvPr/>
        </p:nvSpPr>
        <p:spPr>
          <a:xfrm>
            <a:off x="9885045" y="3496945"/>
            <a:ext cx="608965" cy="73977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圆角 29"/>
          <p:cNvSpPr/>
          <p:nvPr/>
        </p:nvSpPr>
        <p:spPr>
          <a:xfrm>
            <a:off x="9885045" y="1203960"/>
            <a:ext cx="608965" cy="74866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233678" y="2598003"/>
            <a:ext cx="5724644" cy="830997"/>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感谢各位老师的指导</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1" name="组合 20"/>
          <p:cNvGrpSpPr/>
          <p:nvPr/>
        </p:nvGrpSpPr>
        <p:grpSpPr>
          <a:xfrm>
            <a:off x="3152775" y="3704590"/>
            <a:ext cx="5887720" cy="368300"/>
            <a:chOff x="4976" y="5942"/>
            <a:chExt cx="9272" cy="580"/>
          </a:xfrm>
        </p:grpSpPr>
        <p:sp>
          <p:nvSpPr>
            <p:cNvPr id="11" name="文本框 10"/>
            <p:cNvSpPr txBox="1"/>
            <p:nvPr/>
          </p:nvSpPr>
          <p:spPr>
            <a:xfrm>
              <a:off x="8137" y="5942"/>
              <a:ext cx="2928" cy="580"/>
            </a:xfrm>
            <a:prstGeom prst="rect">
              <a:avLst/>
            </a:prstGeom>
            <a:noFill/>
          </p:spPr>
          <p:txBody>
            <a:bodyPr wrap="none" rtlCol="0">
              <a:spAutoFit/>
            </a:bodyPr>
            <a:lstStyle/>
            <a:p>
              <a:pPr algn="ctr"/>
              <a:r>
                <a:rPr lang="zh-CN" altLang="en-US"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答辩通用模板</a:t>
              </a:r>
              <a:endParaRPr lang="zh-CN" altLang="en-US"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12" name="直接连接符 11"/>
            <p:cNvCxnSpPr/>
            <p:nvPr/>
          </p:nvCxnSpPr>
          <p:spPr>
            <a:xfrm>
              <a:off x="11076"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976"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30" name="组合 29"/>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5394643" y="1017905"/>
            <a:ext cx="1402080" cy="829945"/>
          </a:xfrm>
          <a:prstGeom prst="rect">
            <a:avLst/>
          </a:prstGeom>
          <a:noFill/>
        </p:spPr>
        <p:txBody>
          <a:bodyPr wrap="none" rtlCol="0">
            <a:spAutoFit/>
          </a:bodyPr>
          <a:lstStyle/>
          <a:p>
            <a:pPr algn="ctr"/>
            <a:r>
              <a:rPr lang="zh-CN" sz="4800" dirty="0">
                <a:solidFill>
                  <a:srgbClr val="3D5382"/>
                </a:solidFill>
                <a:latin typeface="微软雅黑" panose="020B0503020204020204" pitchFamily="34" charset="-122"/>
                <a:ea typeface="微软雅黑" panose="020B0503020204020204" pitchFamily="34" charset="-122"/>
                <a:cs typeface="Kata Bold" charset="0"/>
              </a:rPr>
              <a:t>目录</a:t>
            </a:r>
            <a:endParaRPr lang="zh-CN" sz="48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12" name="直接连接符 11"/>
          <p:cNvCxnSpPr/>
          <p:nvPr/>
        </p:nvCxnSpPr>
        <p:spPr>
          <a:xfrm>
            <a:off x="5158105" y="192468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1"/>
            </p:custDataLst>
          </p:nvPr>
        </p:nvGrpSpPr>
        <p:grpSpPr>
          <a:xfrm>
            <a:off x="2440305" y="2343150"/>
            <a:ext cx="3984625" cy="688340"/>
            <a:chOff x="3204" y="4155"/>
            <a:chExt cx="6275" cy="1084"/>
          </a:xfrm>
        </p:grpSpPr>
        <p:sp>
          <p:nvSpPr>
            <p:cNvPr id="2" name="矩形 1"/>
            <p:cNvSpPr/>
            <p:nvPr>
              <p:custDataLst>
                <p:tags r:id="rId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 name="文本框 2"/>
            <p:cNvSpPr txBox="1"/>
            <p:nvPr>
              <p:custDataLst>
                <p:tags r:id="rId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4" name="文本框 3"/>
            <p:cNvSpPr txBox="1"/>
            <p:nvPr>
              <p:custDataLst>
                <p:tags r:id="rId4"/>
              </p:custDataLst>
            </p:nvPr>
          </p:nvSpPr>
          <p:spPr>
            <a:xfrm>
              <a:off x="4391" y="4386"/>
              <a:ext cx="5088"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新闻数据和点击流数据模拟</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
        <p:nvSpPr>
          <p:cNvPr id="13" name="矩形 12"/>
          <p:cNvSpPr/>
          <p:nvPr>
            <p:custDataLst>
              <p:tags r:id="rId5"/>
            </p:custDataLst>
          </p:nvPr>
        </p:nvSpPr>
        <p:spPr>
          <a:xfrm>
            <a:off x="6683375" y="2343150"/>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4" name="文本框 13"/>
          <p:cNvSpPr txBox="1"/>
          <p:nvPr>
            <p:custDataLst>
              <p:tags r:id="rId6"/>
            </p:custDataLst>
          </p:nvPr>
        </p:nvSpPr>
        <p:spPr>
          <a:xfrm>
            <a:off x="6682105" y="2364740"/>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02</a:t>
            </a:r>
            <a:endParaRPr lang="en-US" altLang="zh-CN" dirty="0">
              <a:cs typeface="Lucida Casual Regular" panose="02010600010101010101" charset="-122"/>
            </a:endParaRPr>
          </a:p>
        </p:txBody>
      </p:sp>
      <p:sp>
        <p:nvSpPr>
          <p:cNvPr id="16" name="文本框 15"/>
          <p:cNvSpPr txBox="1"/>
          <p:nvPr>
            <p:custDataLst>
              <p:tags r:id="rId7"/>
            </p:custDataLst>
          </p:nvPr>
        </p:nvSpPr>
        <p:spPr>
          <a:xfrm>
            <a:off x="7493635" y="2489835"/>
            <a:ext cx="59817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0" name="矩形 19"/>
          <p:cNvSpPr/>
          <p:nvPr>
            <p:custDataLst>
              <p:tags r:id="rId8"/>
            </p:custDataLst>
          </p:nvPr>
        </p:nvSpPr>
        <p:spPr>
          <a:xfrm>
            <a:off x="2441575" y="3537585"/>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1" name="文本框 20"/>
          <p:cNvSpPr txBox="1"/>
          <p:nvPr>
            <p:custDataLst>
              <p:tags r:id="rId9"/>
            </p:custDataLst>
          </p:nvPr>
        </p:nvSpPr>
        <p:spPr>
          <a:xfrm>
            <a:off x="2440305" y="3559175"/>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03</a:t>
            </a:r>
            <a:endParaRPr lang="en-US" altLang="zh-CN" dirty="0">
              <a:cs typeface="Lucida Casual Regular" panose="02010600010101010101" charset="-122"/>
            </a:endParaRPr>
          </a:p>
        </p:txBody>
      </p:sp>
      <p:sp>
        <p:nvSpPr>
          <p:cNvPr id="22" name="文本框 21"/>
          <p:cNvSpPr txBox="1"/>
          <p:nvPr>
            <p:custDataLst>
              <p:tags r:id="rId10"/>
            </p:custDataLst>
          </p:nvPr>
        </p:nvSpPr>
        <p:spPr>
          <a:xfrm>
            <a:off x="3196590" y="3682365"/>
            <a:ext cx="205994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24" name="组合 23"/>
          <p:cNvGrpSpPr/>
          <p:nvPr>
            <p:custDataLst>
              <p:tags r:id="rId11"/>
            </p:custDataLst>
          </p:nvPr>
        </p:nvGrpSpPr>
        <p:grpSpPr>
          <a:xfrm>
            <a:off x="6682105" y="3537585"/>
            <a:ext cx="2665095" cy="688340"/>
            <a:chOff x="3204" y="4155"/>
            <a:chExt cx="4197" cy="1084"/>
          </a:xfrm>
        </p:grpSpPr>
        <p:sp>
          <p:nvSpPr>
            <p:cNvPr id="25" name="矩形 24"/>
            <p:cNvSpPr/>
            <p:nvPr>
              <p:custDataLst>
                <p:tags r:id="rId1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6" name="文本框 25"/>
            <p:cNvSpPr txBox="1"/>
            <p:nvPr>
              <p:custDataLst>
                <p:tags r:id="rId1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7" name="文本框 26"/>
            <p:cNvSpPr txBox="1"/>
            <p:nvPr>
              <p:custDataLst>
                <p:tags r:id="rId14"/>
              </p:custDataLst>
            </p:nvPr>
          </p:nvSpPr>
          <p:spPr>
            <a:xfrm>
              <a:off x="4391" y="4383"/>
              <a:ext cx="3010"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grpSp>
        <p:nvGrpSpPr>
          <p:cNvPr id="11" name="组合 10"/>
          <p:cNvGrpSpPr/>
          <p:nvPr>
            <p:custDataLst>
              <p:tags r:id="rId15"/>
            </p:custDataLst>
          </p:nvPr>
        </p:nvGrpSpPr>
        <p:grpSpPr>
          <a:xfrm>
            <a:off x="2442845" y="4759960"/>
            <a:ext cx="1960880" cy="688340"/>
            <a:chOff x="3204" y="4155"/>
            <a:chExt cx="3088" cy="1084"/>
          </a:xfrm>
        </p:grpSpPr>
        <p:sp>
          <p:nvSpPr>
            <p:cNvPr id="19" name="矩形 18"/>
            <p:cNvSpPr/>
            <p:nvPr>
              <p:custDataLst>
                <p:tags r:id="rId16"/>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cs typeface="Lucida Casual Regular" panose="02010600010101010101" charset="-122"/>
              </a:endParaRPr>
            </a:p>
          </p:txBody>
        </p:sp>
        <p:sp>
          <p:nvSpPr>
            <p:cNvPr id="29" name="文本框 28"/>
            <p:cNvSpPr txBox="1"/>
            <p:nvPr>
              <p:custDataLst>
                <p:tags r:id="rId17"/>
              </p:custDataLst>
            </p:nvPr>
          </p:nvSpPr>
          <p:spPr>
            <a:xfrm>
              <a:off x="3204" y="4189"/>
              <a:ext cx="1132" cy="1016"/>
            </a:xfrm>
            <a:prstGeom prst="rect">
              <a:avLst/>
            </a:prstGeom>
            <a:noFill/>
          </p:spPr>
          <p:txBody>
            <a:bodyPr wrap="none" rtlCol="0">
              <a:spAutoFit/>
            </a:bodyPr>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05</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31" name="文本框 30"/>
            <p:cNvSpPr txBox="1"/>
            <p:nvPr>
              <p:custDataLst>
                <p:tags r:id="rId18"/>
              </p:custDataLst>
            </p:nvPr>
          </p:nvSpPr>
          <p:spPr>
            <a:xfrm>
              <a:off x="4387" y="4383"/>
              <a:ext cx="1905" cy="628"/>
            </a:xfrm>
            <a:prstGeom prst="rect">
              <a:avLst/>
            </a:prstGeom>
            <a:noFill/>
          </p:spPr>
          <p:txBody>
            <a:bodyPr wrap="none" rtlCol="0">
              <a:spAutoFit/>
            </a:bodyPr>
            <a:p>
              <a:pPr algn="l"/>
              <a:r>
                <a:rPr lang="en-US" altLang="zh-CN"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UI</a:t>
              </a:r>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和</a:t>
              </a:r>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演示</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047808" y="2691765"/>
            <a:ext cx="4094480" cy="768350"/>
          </a:xfrm>
          <a:prstGeom prst="rect">
            <a:avLst/>
          </a:prstGeom>
          <a:noFill/>
        </p:spPr>
        <p:txBody>
          <a:bodyPr wrap="none" rtlCol="0">
            <a:spAutoFit/>
          </a:bodyPr>
          <a:lstStyle/>
          <a:p>
            <a:pPr algn="ct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01</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4" name="组合 3"/>
          <p:cNvGrpSpPr/>
          <p:nvPr/>
        </p:nvGrpSpPr>
        <p:grpSpPr>
          <a:xfrm>
            <a:off x="1577975" y="1884680"/>
            <a:ext cx="9847580" cy="3343275"/>
            <a:chOff x="2749" y="2943"/>
            <a:chExt cx="15508" cy="5265"/>
          </a:xfrm>
        </p:grpSpPr>
        <p:grpSp>
          <p:nvGrpSpPr>
            <p:cNvPr id="48" name="组合 47"/>
            <p:cNvGrpSpPr/>
            <p:nvPr/>
          </p:nvGrpSpPr>
          <p:grpSpPr>
            <a:xfrm>
              <a:off x="2749" y="4870"/>
              <a:ext cx="13802" cy="1452"/>
              <a:chOff x="2440" y="3654"/>
              <a:chExt cx="13802" cy="1452"/>
            </a:xfrm>
          </p:grpSpPr>
          <p:sp>
            <p:nvSpPr>
              <p:cNvPr id="34" name="任意多边形 33"/>
              <p:cNvSpPr/>
              <p:nvPr/>
            </p:nvSpPr>
            <p:spPr>
              <a:xfrm flipV="1">
                <a:off x="2440" y="3654"/>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D1CDE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sp>
            <p:nvSpPr>
              <p:cNvPr id="36" name="任意多边形 35"/>
              <p:cNvSpPr/>
              <p:nvPr/>
            </p:nvSpPr>
            <p:spPr>
              <a:xfrm flipV="1">
                <a:off x="5077" y="3654"/>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D1CDE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grpSp>
            <p:nvGrpSpPr>
              <p:cNvPr id="39" name="组合 38"/>
              <p:cNvGrpSpPr/>
              <p:nvPr/>
            </p:nvGrpSpPr>
            <p:grpSpPr>
              <a:xfrm>
                <a:off x="7781" y="3654"/>
                <a:ext cx="3120" cy="1452"/>
                <a:chOff x="7749" y="4874"/>
                <a:chExt cx="3120" cy="1452"/>
              </a:xfrm>
              <a:effectLst>
                <a:outerShdw blurRad="50800" dist="38100" dir="2700000" algn="tl" rotWithShape="0">
                  <a:prstClr val="black">
                    <a:alpha val="40000"/>
                  </a:prstClr>
                </a:outerShdw>
              </a:effectLst>
            </p:grpSpPr>
            <p:sp>
              <p:nvSpPr>
                <p:cNvPr id="37" name="任意多边形 36"/>
                <p:cNvSpPr/>
                <p:nvPr/>
              </p:nvSpPr>
              <p:spPr>
                <a:xfrm>
                  <a:off x="7749" y="5600"/>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sp>
              <p:nvSpPr>
                <p:cNvPr id="38" name="任意多边形 37"/>
                <p:cNvSpPr/>
                <p:nvPr/>
              </p:nvSpPr>
              <p:spPr>
                <a:xfrm flipV="1">
                  <a:off x="7749" y="4874"/>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grpSp>
          <p:grpSp>
            <p:nvGrpSpPr>
              <p:cNvPr id="42" name="组合 41"/>
              <p:cNvGrpSpPr/>
              <p:nvPr/>
            </p:nvGrpSpPr>
            <p:grpSpPr>
              <a:xfrm>
                <a:off x="10484" y="3654"/>
                <a:ext cx="5758" cy="1452"/>
                <a:chOff x="7749" y="4874"/>
                <a:chExt cx="5758" cy="1452"/>
              </a:xfrm>
              <a:effectLst>
                <a:outerShdw blurRad="50800" dist="38100" dir="2700000" algn="tl" rotWithShape="0">
                  <a:prstClr val="black">
                    <a:alpha val="40000"/>
                  </a:prstClr>
                </a:outerShdw>
              </a:effectLst>
            </p:grpSpPr>
            <p:sp>
              <p:nvSpPr>
                <p:cNvPr id="43" name="任意多边形 42"/>
                <p:cNvSpPr/>
                <p:nvPr/>
              </p:nvSpPr>
              <p:spPr>
                <a:xfrm>
                  <a:off x="7749" y="5600"/>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sp>
              <p:nvSpPr>
                <p:cNvPr id="44" name="任意多边形 43"/>
                <p:cNvSpPr/>
                <p:nvPr/>
              </p:nvSpPr>
              <p:spPr>
                <a:xfrm flipV="1">
                  <a:off x="7749" y="4874"/>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sp>
              <p:nvSpPr>
                <p:cNvPr id="46" name="任意多边形 45"/>
                <p:cNvSpPr/>
                <p:nvPr/>
              </p:nvSpPr>
              <p:spPr>
                <a:xfrm>
                  <a:off x="10387" y="5600"/>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sp>
              <p:nvSpPr>
                <p:cNvPr id="47" name="任意多边形 46"/>
                <p:cNvSpPr/>
                <p:nvPr/>
              </p:nvSpPr>
              <p:spPr>
                <a:xfrm flipV="1">
                  <a:off x="10387" y="4874"/>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grpSp>
          <p:sp>
            <p:nvSpPr>
              <p:cNvPr id="35" name="任意多边形 34"/>
              <p:cNvSpPr/>
              <p:nvPr/>
            </p:nvSpPr>
            <p:spPr>
              <a:xfrm>
                <a:off x="5077" y="4380"/>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3D538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sp>
            <p:nvSpPr>
              <p:cNvPr id="32" name="任意多边形 31"/>
              <p:cNvSpPr/>
              <p:nvPr/>
            </p:nvSpPr>
            <p:spPr>
              <a:xfrm>
                <a:off x="2440" y="4380"/>
                <a:ext cx="3120" cy="726"/>
              </a:xfrm>
              <a:custGeom>
                <a:avLst/>
                <a:gdLst/>
                <a:ahLst/>
                <a:cxnLst>
                  <a:cxn ang="3">
                    <a:pos x="hc" y="t"/>
                  </a:cxn>
                  <a:cxn ang="cd2">
                    <a:pos x="l" y="vc"/>
                  </a:cxn>
                  <a:cxn ang="cd4">
                    <a:pos x="hc" y="b"/>
                  </a:cxn>
                  <a:cxn ang="0">
                    <a:pos x="r" y="vc"/>
                  </a:cxn>
                </a:cxnLst>
                <a:rect l="l" t="t" r="r" b="b"/>
                <a:pathLst>
                  <a:path w="3120" h="726">
                    <a:moveTo>
                      <a:pt x="725" y="0"/>
                    </a:moveTo>
                    <a:lnTo>
                      <a:pt x="3120" y="0"/>
                    </a:lnTo>
                    <a:lnTo>
                      <a:pt x="3120" y="1"/>
                    </a:lnTo>
                    <a:lnTo>
                      <a:pt x="2395" y="726"/>
                    </a:lnTo>
                    <a:lnTo>
                      <a:pt x="0" y="726"/>
                    </a:lnTo>
                    <a:lnTo>
                      <a:pt x="726" y="1"/>
                    </a:lnTo>
                    <a:lnTo>
                      <a:pt x="725" y="0"/>
                    </a:lnTo>
                    <a:close/>
                  </a:path>
                </a:pathLst>
              </a:custGeom>
              <a:solidFill>
                <a:srgbClr val="3D538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Lucida Casual Regular" panose="02010600010101010101" charset="-122"/>
                  <a:ea typeface="Lucida Casual Regular" panose="02010600010101010101" charset="-122"/>
                  <a:cs typeface="方正宝黑体 简 Medium" panose="02010600010101010101" charset="-122"/>
                </a:endParaRPr>
              </a:p>
            </p:txBody>
          </p:sp>
        </p:grpSp>
        <p:sp>
          <p:nvSpPr>
            <p:cNvPr id="49" name="文本框 48"/>
            <p:cNvSpPr txBox="1"/>
            <p:nvPr/>
          </p:nvSpPr>
          <p:spPr>
            <a:xfrm>
              <a:off x="3721" y="4919"/>
              <a:ext cx="1356" cy="630"/>
            </a:xfrm>
            <a:prstGeom prst="rect">
              <a:avLst/>
            </a:prstGeom>
            <a:noFill/>
          </p:spPr>
          <p:txBody>
            <a:bodyPr wrap="none" rtlCol="0">
              <a:spAutoFit/>
            </a:bodyPr>
            <a:lstStyle/>
            <a:p>
              <a:pPr algn="l"/>
              <a:r>
                <a:rPr lang="en-US" altLang="zh-CN"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20XX</a:t>
              </a:r>
              <a:endParaRPr lang="en-US" altLang="zh-CN"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50" name="文本框 49"/>
            <p:cNvSpPr txBox="1"/>
            <p:nvPr/>
          </p:nvSpPr>
          <p:spPr>
            <a:xfrm>
              <a:off x="6358" y="4919"/>
              <a:ext cx="1356" cy="630"/>
            </a:xfrm>
            <a:prstGeom prst="rect">
              <a:avLst/>
            </a:prstGeom>
            <a:noFill/>
          </p:spPr>
          <p:txBody>
            <a:bodyPr wrap="none" rtlCol="0">
              <a:spAutoFit/>
            </a:bodyPr>
            <a:lstStyle/>
            <a:p>
              <a:pPr algn="l"/>
              <a:r>
                <a:rPr lang="en-US" altLang="zh-CN"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20XX</a:t>
              </a:r>
              <a:endParaRPr lang="en-US" altLang="zh-CN"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51" name="文本框 50"/>
            <p:cNvSpPr txBox="1"/>
            <p:nvPr/>
          </p:nvSpPr>
          <p:spPr>
            <a:xfrm>
              <a:off x="9061" y="4919"/>
              <a:ext cx="1356" cy="630"/>
            </a:xfrm>
            <a:prstGeom prst="rect">
              <a:avLst/>
            </a:prstGeom>
            <a:noFill/>
          </p:spPr>
          <p:txBody>
            <a:bodyPr wrap="none" rtlCol="0">
              <a:spAutoFit/>
            </a:bodyPr>
            <a:lstStyle/>
            <a:p>
              <a:pPr algn="l"/>
              <a:r>
                <a:rPr lang="en-US" altLang="zh-CN"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20XX</a:t>
              </a:r>
              <a:endParaRPr lang="en-US" altLang="zh-CN"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52" name="文本框 51"/>
            <p:cNvSpPr txBox="1"/>
            <p:nvPr/>
          </p:nvSpPr>
          <p:spPr>
            <a:xfrm>
              <a:off x="11766" y="4919"/>
              <a:ext cx="1356" cy="630"/>
            </a:xfrm>
            <a:prstGeom prst="rect">
              <a:avLst/>
            </a:prstGeom>
            <a:noFill/>
          </p:spPr>
          <p:txBody>
            <a:bodyPr wrap="none" rtlCol="0">
              <a:spAutoFit/>
            </a:bodyPr>
            <a:lstStyle/>
            <a:p>
              <a:pPr algn="l"/>
              <a:r>
                <a:rPr lang="en-US" altLang="zh-CN"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20XX</a:t>
              </a:r>
              <a:endParaRPr lang="en-US" altLang="zh-CN"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53" name="文本框 52"/>
            <p:cNvSpPr txBox="1"/>
            <p:nvPr/>
          </p:nvSpPr>
          <p:spPr>
            <a:xfrm>
              <a:off x="14401" y="4919"/>
              <a:ext cx="1356" cy="630"/>
            </a:xfrm>
            <a:prstGeom prst="rect">
              <a:avLst/>
            </a:prstGeom>
            <a:noFill/>
          </p:spPr>
          <p:txBody>
            <a:bodyPr wrap="none" rtlCol="0">
              <a:spAutoFit/>
            </a:bodyPr>
            <a:lstStyle/>
            <a:p>
              <a:pPr algn="l"/>
              <a:r>
                <a:rPr lang="en-US" altLang="zh-CN"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20XX</a:t>
              </a:r>
              <a:endParaRPr lang="en-US" altLang="zh-CN"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54" name="文本框 53"/>
            <p:cNvSpPr txBox="1"/>
            <p:nvPr/>
          </p:nvSpPr>
          <p:spPr>
            <a:xfrm>
              <a:off x="3365" y="5645"/>
              <a:ext cx="1888" cy="628"/>
            </a:xfrm>
            <a:prstGeom prst="rect">
              <a:avLst/>
            </a:prstGeom>
            <a:noFill/>
          </p:spPr>
          <p:txBody>
            <a:bodyPr wrap="none" rtlCol="0">
              <a:spAutoFit/>
            </a:bodyPr>
            <a:lstStyle/>
            <a:p>
              <a:pPr algn="l"/>
              <a:r>
                <a:rPr lang="zh-CN" altLang="en-US"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您的标题</a:t>
              </a:r>
              <a:endParaRPr lang="zh-CN" altLang="en-US"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55" name="文本框 54"/>
            <p:cNvSpPr txBox="1"/>
            <p:nvPr/>
          </p:nvSpPr>
          <p:spPr>
            <a:xfrm>
              <a:off x="6002" y="5645"/>
              <a:ext cx="1888" cy="628"/>
            </a:xfrm>
            <a:prstGeom prst="rect">
              <a:avLst/>
            </a:prstGeom>
            <a:noFill/>
          </p:spPr>
          <p:txBody>
            <a:bodyPr wrap="none" rtlCol="0">
              <a:spAutoFit/>
            </a:bodyPr>
            <a:lstStyle/>
            <a:p>
              <a:pPr algn="l"/>
              <a:r>
                <a:rPr lang="zh-CN" altLang="en-US"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您的标题</a:t>
              </a:r>
              <a:endParaRPr lang="zh-CN" altLang="en-US"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56" name="文本框 55"/>
            <p:cNvSpPr txBox="1"/>
            <p:nvPr/>
          </p:nvSpPr>
          <p:spPr>
            <a:xfrm>
              <a:off x="8705" y="5645"/>
              <a:ext cx="1888" cy="628"/>
            </a:xfrm>
            <a:prstGeom prst="rect">
              <a:avLst/>
            </a:prstGeom>
            <a:noFill/>
          </p:spPr>
          <p:txBody>
            <a:bodyPr wrap="none" rtlCol="0">
              <a:spAutoFit/>
            </a:bodyPr>
            <a:lstStyle/>
            <a:p>
              <a:pPr algn="l"/>
              <a:r>
                <a:rPr lang="zh-CN" altLang="en-US"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您的标题</a:t>
              </a:r>
              <a:endParaRPr lang="zh-CN" altLang="en-US"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57" name="文本框 56"/>
            <p:cNvSpPr txBox="1"/>
            <p:nvPr/>
          </p:nvSpPr>
          <p:spPr>
            <a:xfrm>
              <a:off x="11410" y="5645"/>
              <a:ext cx="1888" cy="628"/>
            </a:xfrm>
            <a:prstGeom prst="rect">
              <a:avLst/>
            </a:prstGeom>
            <a:noFill/>
          </p:spPr>
          <p:txBody>
            <a:bodyPr wrap="none" rtlCol="0">
              <a:spAutoFit/>
            </a:bodyPr>
            <a:lstStyle/>
            <a:p>
              <a:pPr algn="l"/>
              <a:r>
                <a:rPr lang="zh-CN" altLang="en-US"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您的标题</a:t>
              </a:r>
              <a:endParaRPr lang="zh-CN" altLang="en-US"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59" name="文本框 58"/>
            <p:cNvSpPr txBox="1"/>
            <p:nvPr/>
          </p:nvSpPr>
          <p:spPr>
            <a:xfrm>
              <a:off x="14045" y="5645"/>
              <a:ext cx="1888" cy="628"/>
            </a:xfrm>
            <a:prstGeom prst="rect">
              <a:avLst/>
            </a:prstGeom>
            <a:noFill/>
          </p:spPr>
          <p:txBody>
            <a:bodyPr wrap="none" rtlCol="0">
              <a:spAutoFit/>
            </a:bodyPr>
            <a:lstStyle/>
            <a:p>
              <a:pPr algn="l"/>
              <a:r>
                <a:rPr lang="zh-CN" altLang="en-US" sz="2000" b="1" dirty="0">
                  <a:solidFill>
                    <a:schemeClr val="bg1"/>
                  </a:solidFill>
                  <a:latin typeface="微软雅黑" panose="020B0503020204020204" pitchFamily="34" charset="-122"/>
                  <a:ea typeface="微软雅黑" panose="020B0503020204020204" pitchFamily="34" charset="-122"/>
                  <a:cs typeface="方正宝黑体 简 Medium" panose="02010600010101010101" charset="-122"/>
                  <a:sym typeface="+mn-ea"/>
                </a:rPr>
                <a:t>您的标题</a:t>
              </a:r>
              <a:endParaRPr lang="zh-CN" altLang="en-US" sz="2000" b="1" cap="all" spc="400" dirty="0">
                <a:solidFill>
                  <a:schemeClr val="bg1"/>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grpSp>
          <p:nvGrpSpPr>
            <p:cNvPr id="93" name="组合 92"/>
            <p:cNvGrpSpPr/>
            <p:nvPr/>
          </p:nvGrpSpPr>
          <p:grpSpPr>
            <a:xfrm>
              <a:off x="2865" y="2943"/>
              <a:ext cx="4823" cy="1107"/>
              <a:chOff x="540" y="3714"/>
              <a:chExt cx="5940" cy="1107"/>
            </a:xfrm>
          </p:grpSpPr>
          <p:sp>
            <p:nvSpPr>
              <p:cNvPr id="94" name="文本框 93"/>
              <p:cNvSpPr txBox="1"/>
              <p:nvPr/>
            </p:nvSpPr>
            <p:spPr>
              <a:xfrm>
                <a:off x="540" y="3714"/>
                <a:ext cx="5084" cy="630"/>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请输入您的标题</a:t>
                </a:r>
                <a:endParaRPr lang="zh-CN" altLang="en-US" sz="2000"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95" name="文本框 94"/>
              <p:cNvSpPr txBox="1"/>
              <p:nvPr/>
            </p:nvSpPr>
            <p:spPr>
              <a:xfrm>
                <a:off x="540" y="4338"/>
                <a:ext cx="5940" cy="483"/>
              </a:xfrm>
              <a:prstGeom prst="rect">
                <a:avLst/>
              </a:prstGeom>
              <a:noFill/>
            </p:spPr>
            <p:txBody>
              <a:bodyPr wrap="square" rtlCol="0">
                <a:spAutoFit/>
              </a:bodyPr>
              <a:lstStyle/>
              <a:p>
                <a:pPr marL="171450" indent="-171450" algn="l">
                  <a:buFont typeface="Lucida Casual Regular" panose="02010600010101010101" charset="-122"/>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单击这里可编辑内容，如需复制粘</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grpSp>
        <p:grpSp>
          <p:nvGrpSpPr>
            <p:cNvPr id="61" name="组合 60"/>
            <p:cNvGrpSpPr/>
            <p:nvPr/>
          </p:nvGrpSpPr>
          <p:grpSpPr>
            <a:xfrm>
              <a:off x="5386" y="7101"/>
              <a:ext cx="4823" cy="1107"/>
              <a:chOff x="540" y="3714"/>
              <a:chExt cx="5940" cy="1107"/>
            </a:xfrm>
          </p:grpSpPr>
          <p:sp>
            <p:nvSpPr>
              <p:cNvPr id="62" name="文本框 61"/>
              <p:cNvSpPr txBox="1"/>
              <p:nvPr/>
            </p:nvSpPr>
            <p:spPr>
              <a:xfrm>
                <a:off x="540" y="3714"/>
                <a:ext cx="5084" cy="630"/>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请输入您的标题</a:t>
                </a:r>
                <a:endParaRPr lang="zh-CN" altLang="en-US" sz="2000"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64" name="文本框 63"/>
              <p:cNvSpPr txBox="1"/>
              <p:nvPr/>
            </p:nvSpPr>
            <p:spPr>
              <a:xfrm>
                <a:off x="540" y="4338"/>
                <a:ext cx="5940" cy="483"/>
              </a:xfrm>
              <a:prstGeom prst="rect">
                <a:avLst/>
              </a:prstGeom>
              <a:noFill/>
            </p:spPr>
            <p:txBody>
              <a:bodyPr wrap="square" rtlCol="0">
                <a:spAutoFit/>
              </a:bodyPr>
              <a:lstStyle/>
              <a:p>
                <a:pPr marL="171450" indent="-171450" algn="l">
                  <a:buFont typeface="Lucida Casual Regular" panose="02010600010101010101" charset="-122"/>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单击这里可编辑内容，如需复制粘</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grpSp>
        <p:grpSp>
          <p:nvGrpSpPr>
            <p:cNvPr id="83" name="组合 82"/>
            <p:cNvGrpSpPr/>
            <p:nvPr/>
          </p:nvGrpSpPr>
          <p:grpSpPr>
            <a:xfrm>
              <a:off x="8150" y="2943"/>
              <a:ext cx="4823" cy="1107"/>
              <a:chOff x="540" y="3714"/>
              <a:chExt cx="5940" cy="1107"/>
            </a:xfrm>
          </p:grpSpPr>
          <p:sp>
            <p:nvSpPr>
              <p:cNvPr id="84" name="文本框 83"/>
              <p:cNvSpPr txBox="1"/>
              <p:nvPr/>
            </p:nvSpPr>
            <p:spPr>
              <a:xfrm>
                <a:off x="540" y="3714"/>
                <a:ext cx="5084" cy="630"/>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请输入您的标题</a:t>
                </a:r>
                <a:endParaRPr lang="zh-CN" altLang="en-US" sz="2000"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85" name="文本框 84"/>
              <p:cNvSpPr txBox="1"/>
              <p:nvPr/>
            </p:nvSpPr>
            <p:spPr>
              <a:xfrm>
                <a:off x="540" y="4338"/>
                <a:ext cx="5940" cy="483"/>
              </a:xfrm>
              <a:prstGeom prst="rect">
                <a:avLst/>
              </a:prstGeom>
              <a:noFill/>
            </p:spPr>
            <p:txBody>
              <a:bodyPr wrap="square" rtlCol="0">
                <a:spAutoFit/>
              </a:bodyPr>
              <a:lstStyle/>
              <a:p>
                <a:pPr marL="171450" indent="-171450" algn="l">
                  <a:buFont typeface="Lucida Casual Regular" panose="02010600010101010101" charset="-122"/>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单击这里可编辑内容，如需复制粘</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grpSp>
        <p:grpSp>
          <p:nvGrpSpPr>
            <p:cNvPr id="86" name="组合 85"/>
            <p:cNvGrpSpPr/>
            <p:nvPr/>
          </p:nvGrpSpPr>
          <p:grpSpPr>
            <a:xfrm>
              <a:off x="10793" y="7101"/>
              <a:ext cx="4823" cy="1107"/>
              <a:chOff x="540" y="3714"/>
              <a:chExt cx="5940" cy="1107"/>
            </a:xfrm>
          </p:grpSpPr>
          <p:sp>
            <p:nvSpPr>
              <p:cNvPr id="87" name="文本框 86"/>
              <p:cNvSpPr txBox="1"/>
              <p:nvPr/>
            </p:nvSpPr>
            <p:spPr>
              <a:xfrm>
                <a:off x="540" y="3714"/>
                <a:ext cx="5084" cy="630"/>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请输入您的标题</a:t>
                </a:r>
                <a:endParaRPr lang="zh-CN" altLang="en-US" sz="2000"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88" name="文本框 87"/>
              <p:cNvSpPr txBox="1"/>
              <p:nvPr/>
            </p:nvSpPr>
            <p:spPr>
              <a:xfrm>
                <a:off x="540" y="4338"/>
                <a:ext cx="5940" cy="483"/>
              </a:xfrm>
              <a:prstGeom prst="rect">
                <a:avLst/>
              </a:prstGeom>
              <a:noFill/>
            </p:spPr>
            <p:txBody>
              <a:bodyPr wrap="square" rtlCol="0">
                <a:spAutoFit/>
              </a:bodyPr>
              <a:lstStyle/>
              <a:p>
                <a:pPr marL="171450" indent="-171450" algn="l">
                  <a:buFont typeface="Lucida Casual Regular" panose="02010600010101010101" charset="-122"/>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单击这里可编辑内容，如需复制粘</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grpSp>
        <p:grpSp>
          <p:nvGrpSpPr>
            <p:cNvPr id="89" name="组合 88"/>
            <p:cNvGrpSpPr/>
            <p:nvPr/>
          </p:nvGrpSpPr>
          <p:grpSpPr>
            <a:xfrm>
              <a:off x="13434" y="2943"/>
              <a:ext cx="4823" cy="1107"/>
              <a:chOff x="540" y="3714"/>
              <a:chExt cx="5940" cy="1107"/>
            </a:xfrm>
          </p:grpSpPr>
          <p:sp>
            <p:nvSpPr>
              <p:cNvPr id="90" name="文本框 89"/>
              <p:cNvSpPr txBox="1"/>
              <p:nvPr/>
            </p:nvSpPr>
            <p:spPr>
              <a:xfrm>
                <a:off x="540" y="3714"/>
                <a:ext cx="5084" cy="630"/>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请输入您的标题</a:t>
                </a:r>
                <a:endParaRPr lang="zh-CN" altLang="en-US" sz="2000"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
            <p:nvSpPr>
              <p:cNvPr id="91" name="文本框 90"/>
              <p:cNvSpPr txBox="1"/>
              <p:nvPr/>
            </p:nvSpPr>
            <p:spPr>
              <a:xfrm>
                <a:off x="540" y="4338"/>
                <a:ext cx="5940" cy="483"/>
              </a:xfrm>
              <a:prstGeom prst="rect">
                <a:avLst/>
              </a:prstGeom>
              <a:noFill/>
            </p:spPr>
            <p:txBody>
              <a:bodyPr wrap="square" rtlCol="0">
                <a:spAutoFit/>
              </a:bodyPr>
              <a:lstStyle/>
              <a:p>
                <a:pPr marL="171450" indent="-171450" algn="l">
                  <a:buFont typeface="Lucida Casual Regular" panose="02010600010101010101" charset="-122"/>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方正宝黑体 简 Medium" panose="02010600010101010101" charset="-122"/>
                    <a:sym typeface="+mn-ea"/>
                  </a:rPr>
                  <a:t>单击这里可编辑内容，如需复制粘</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0" name="矩形 29"/>
          <p:cNvSpPr/>
          <p:nvPr/>
        </p:nvSpPr>
        <p:spPr>
          <a:xfrm rot="18900000">
            <a:off x="6389370" y="1975485"/>
            <a:ext cx="3529330" cy="3529330"/>
          </a:xfrm>
          <a:prstGeom prst="rect">
            <a:avLst/>
          </a:prstGeom>
          <a:blipFill rotWithShape="0">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兰米宋体加粗" panose="02000503000000000000" charset="-122"/>
            </a:endParaRPr>
          </a:p>
        </p:txBody>
      </p:sp>
      <p:sp>
        <p:nvSpPr>
          <p:cNvPr id="40" name="矩形 39"/>
          <p:cNvSpPr/>
          <p:nvPr/>
        </p:nvSpPr>
        <p:spPr>
          <a:xfrm rot="900000">
            <a:off x="6386195" y="2022475"/>
            <a:ext cx="3529330" cy="3529330"/>
          </a:xfrm>
          <a:prstGeom prst="rect">
            <a:avLst/>
          </a:prstGeom>
          <a:noFill/>
          <a:ln w="38100">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兰米宋体加粗" panose="02000503000000000000" charset="-122"/>
            </a:endParaRPr>
          </a:p>
        </p:txBody>
      </p:sp>
      <p:grpSp>
        <p:nvGrpSpPr>
          <p:cNvPr id="2" name="组合 1"/>
          <p:cNvGrpSpPr/>
          <p:nvPr/>
        </p:nvGrpSpPr>
        <p:grpSpPr>
          <a:xfrm>
            <a:off x="1992630" y="2040255"/>
            <a:ext cx="2877820" cy="2717165"/>
            <a:chOff x="1992630" y="2040255"/>
            <a:chExt cx="2877820" cy="2717165"/>
          </a:xfrm>
        </p:grpSpPr>
        <p:grpSp>
          <p:nvGrpSpPr>
            <p:cNvPr id="53" name="组合 52"/>
            <p:cNvGrpSpPr/>
            <p:nvPr/>
          </p:nvGrpSpPr>
          <p:grpSpPr>
            <a:xfrm>
              <a:off x="1992630" y="2040255"/>
              <a:ext cx="2877820" cy="833755"/>
              <a:chOff x="435" y="3714"/>
              <a:chExt cx="4532" cy="1313"/>
            </a:xfrm>
          </p:grpSpPr>
          <p:sp>
            <p:nvSpPr>
              <p:cNvPr id="54" name="文本框 53"/>
              <p:cNvSpPr txBox="1"/>
              <p:nvPr/>
            </p:nvSpPr>
            <p:spPr>
              <a:xfrm>
                <a:off x="540" y="3714"/>
                <a:ext cx="3118" cy="630"/>
              </a:xfrm>
              <a:prstGeom prst="rect">
                <a:avLst/>
              </a:prstGeom>
              <a:noFill/>
            </p:spPr>
            <p:txBody>
              <a:bodyPr wrap="non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请输入您的标题</a:t>
                </a:r>
                <a:endParaRPr lang="zh-CN" altLang="en-US" sz="2000"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55" name="文本框 54"/>
              <p:cNvSpPr txBox="1"/>
              <p:nvPr/>
            </p:nvSpPr>
            <p:spPr>
              <a:xfrm>
                <a:off x="435" y="4542"/>
                <a:ext cx="4532" cy="485"/>
              </a:xfrm>
              <a:prstGeom prst="rect">
                <a:avLst/>
              </a:prstGeom>
              <a:noFill/>
            </p:spPr>
            <p:txBody>
              <a:bodyPr wrap="none" rtlCol="0">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单击这里可编辑内容，如需复制粘</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grpSp>
        <p:grpSp>
          <p:nvGrpSpPr>
            <p:cNvPr id="41" name="组合 40"/>
            <p:cNvGrpSpPr/>
            <p:nvPr/>
          </p:nvGrpSpPr>
          <p:grpSpPr>
            <a:xfrm>
              <a:off x="1992630" y="3923665"/>
              <a:ext cx="2877820" cy="833755"/>
              <a:chOff x="435" y="3714"/>
              <a:chExt cx="4532" cy="1313"/>
            </a:xfrm>
          </p:grpSpPr>
          <p:sp>
            <p:nvSpPr>
              <p:cNvPr id="42" name="文本框 41"/>
              <p:cNvSpPr txBox="1"/>
              <p:nvPr/>
            </p:nvSpPr>
            <p:spPr>
              <a:xfrm>
                <a:off x="540" y="3714"/>
                <a:ext cx="3118" cy="630"/>
              </a:xfrm>
              <a:prstGeom prst="rect">
                <a:avLst/>
              </a:prstGeom>
              <a:noFill/>
            </p:spPr>
            <p:txBody>
              <a:bodyPr wrap="non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请输入您的标题</a:t>
                </a:r>
                <a:endParaRPr lang="zh-CN" altLang="en-US" sz="2000"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43" name="文本框 42"/>
              <p:cNvSpPr txBox="1"/>
              <p:nvPr/>
            </p:nvSpPr>
            <p:spPr>
              <a:xfrm>
                <a:off x="435" y="4542"/>
                <a:ext cx="4532" cy="485"/>
              </a:xfrm>
              <a:prstGeom prst="rect">
                <a:avLst/>
              </a:prstGeom>
              <a:noFill/>
            </p:spPr>
            <p:txBody>
              <a:bodyPr wrap="none" rtlCol="0">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单击这里可编辑内容，如需复制粘</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gr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2" name="组合 31"/>
          <p:cNvGrpSpPr/>
          <p:nvPr>
            <p:custDataLst>
              <p:tags r:id="rId3"/>
            </p:custDataLst>
          </p:nvPr>
        </p:nvGrpSpPr>
        <p:grpSpPr>
          <a:xfrm>
            <a:off x="1946275" y="1442720"/>
            <a:ext cx="8532495" cy="4734560"/>
            <a:chOff x="2881" y="1918"/>
            <a:chExt cx="13437" cy="7456"/>
          </a:xfrm>
        </p:grpSpPr>
        <p:grpSp>
          <p:nvGrpSpPr>
            <p:cNvPr id="2" name="组合 1"/>
            <p:cNvGrpSpPr/>
            <p:nvPr/>
          </p:nvGrpSpPr>
          <p:grpSpPr>
            <a:xfrm>
              <a:off x="2881" y="3046"/>
              <a:ext cx="5280" cy="5559"/>
              <a:chOff x="1883" y="2374"/>
              <a:chExt cx="5280" cy="5559"/>
            </a:xfrm>
          </p:grpSpPr>
          <p:grpSp>
            <p:nvGrpSpPr>
              <p:cNvPr id="16" name="组合 15"/>
              <p:cNvGrpSpPr/>
              <p:nvPr/>
            </p:nvGrpSpPr>
            <p:grpSpPr>
              <a:xfrm>
                <a:off x="1883" y="2374"/>
                <a:ext cx="5280" cy="1589"/>
                <a:chOff x="2422" y="2374"/>
                <a:chExt cx="5280" cy="1589"/>
              </a:xfrm>
            </p:grpSpPr>
            <p:pic>
              <p:nvPicPr>
                <p:cNvPr id="53" name="图片 52" descr="我的"/>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2422" y="2374"/>
                  <a:ext cx="1575" cy="1589"/>
                </a:xfrm>
                <a:prstGeom prst="rect">
                  <a:avLst/>
                </a:prstGeom>
              </p:spPr>
            </p:pic>
            <p:grpSp>
              <p:nvGrpSpPr>
                <p:cNvPr id="3" name="组合 2"/>
                <p:cNvGrpSpPr/>
                <p:nvPr/>
              </p:nvGrpSpPr>
              <p:grpSpPr>
                <a:xfrm>
                  <a:off x="4461" y="2444"/>
                  <a:ext cx="3241" cy="1450"/>
                  <a:chOff x="4604" y="2229"/>
                  <a:chExt cx="3241" cy="1450"/>
                </a:xfrm>
              </p:grpSpPr>
              <p:sp>
                <p:nvSpPr>
                  <p:cNvPr id="65" name="文本框 64"/>
                  <p:cNvSpPr txBox="1"/>
                  <p:nvPr>
                    <p:custDataLst>
                      <p:tags r:id="rId7"/>
                    </p:custDataLst>
                  </p:nvPr>
                </p:nvSpPr>
                <p:spPr>
                  <a:xfrm>
                    <a:off x="4604" y="2857"/>
                    <a:ext cx="3241" cy="822"/>
                  </a:xfrm>
                  <a:prstGeom prst="rect">
                    <a:avLst/>
                  </a:prstGeom>
                  <a:noFill/>
                </p:spPr>
                <p:txBody>
                  <a:bodyPr wrap="square" rtlCol="0">
                    <a:sp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64" name="文本框 63"/>
                  <p:cNvSpPr txBox="1"/>
                  <p:nvPr>
                    <p:custDataLst>
                      <p:tags r:id="rId8"/>
                    </p:custDataLst>
                  </p:nvPr>
                </p:nvSpPr>
                <p:spPr>
                  <a:xfrm>
                    <a:off x="4604" y="2229"/>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aphicFrame>
            <p:nvGraphicFramePr>
              <p:cNvPr id="4" name="图表 3"/>
              <p:cNvGraphicFramePr/>
              <p:nvPr>
                <p:custDataLst>
                  <p:tags r:id="rId9"/>
                </p:custDataLst>
              </p:nvPr>
            </p:nvGraphicFramePr>
            <p:xfrm>
              <a:off x="1964" y="4699"/>
              <a:ext cx="5116" cy="3234"/>
            </p:xfrm>
            <a:graphic>
              <a:graphicData uri="http://schemas.openxmlformats.org/drawingml/2006/chart">
                <c:chart xmlns:c="http://schemas.openxmlformats.org/drawingml/2006/chart" xmlns:r="http://schemas.openxmlformats.org/officeDocument/2006/relationships" r:id="rId1"/>
              </a:graphicData>
            </a:graphic>
          </p:graphicFrame>
        </p:grpSp>
        <p:grpSp>
          <p:nvGrpSpPr>
            <p:cNvPr id="27" name="组合 26"/>
            <p:cNvGrpSpPr/>
            <p:nvPr/>
          </p:nvGrpSpPr>
          <p:grpSpPr>
            <a:xfrm>
              <a:off x="11040" y="3115"/>
              <a:ext cx="5278" cy="5538"/>
              <a:chOff x="9926" y="2443"/>
              <a:chExt cx="5278" cy="5538"/>
            </a:xfrm>
          </p:grpSpPr>
          <p:graphicFrame>
            <p:nvGraphicFramePr>
              <p:cNvPr id="12" name="图表 11"/>
              <p:cNvGraphicFramePr/>
              <p:nvPr>
                <p:custDataLst>
                  <p:tags r:id="rId10"/>
                </p:custDataLst>
              </p:nvPr>
            </p:nvGraphicFramePr>
            <p:xfrm>
              <a:off x="10007" y="4747"/>
              <a:ext cx="5116" cy="3234"/>
            </p:xfrm>
            <a:graphic>
              <a:graphicData uri="http://schemas.openxmlformats.org/drawingml/2006/chart">
                <c:chart xmlns:c="http://schemas.openxmlformats.org/drawingml/2006/chart" xmlns:r="http://schemas.openxmlformats.org/officeDocument/2006/relationships" r:id="rId2"/>
              </a:graphicData>
            </a:graphic>
          </p:graphicFrame>
          <p:grpSp>
            <p:nvGrpSpPr>
              <p:cNvPr id="21" name="组合 20"/>
              <p:cNvGrpSpPr/>
              <p:nvPr/>
            </p:nvGrpSpPr>
            <p:grpSpPr>
              <a:xfrm>
                <a:off x="9926" y="2443"/>
                <a:ext cx="5279" cy="1588"/>
                <a:chOff x="2422" y="2374"/>
                <a:chExt cx="5279" cy="1588"/>
              </a:xfrm>
            </p:grpSpPr>
            <p:pic>
              <p:nvPicPr>
                <p:cNvPr id="22" name="图片 21" descr="我的"/>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2422" y="2374"/>
                  <a:ext cx="1575" cy="1589"/>
                </a:xfrm>
                <a:prstGeom prst="rect">
                  <a:avLst/>
                </a:prstGeom>
              </p:spPr>
            </p:pic>
            <p:grpSp>
              <p:nvGrpSpPr>
                <p:cNvPr id="23" name="组合 22"/>
                <p:cNvGrpSpPr/>
                <p:nvPr/>
              </p:nvGrpSpPr>
              <p:grpSpPr>
                <a:xfrm>
                  <a:off x="4461" y="2444"/>
                  <a:ext cx="3240" cy="1450"/>
                  <a:chOff x="4604" y="2229"/>
                  <a:chExt cx="3240" cy="1450"/>
                </a:xfrm>
              </p:grpSpPr>
              <p:sp>
                <p:nvSpPr>
                  <p:cNvPr id="6" name="文本框 5"/>
                  <p:cNvSpPr txBox="1"/>
                  <p:nvPr>
                    <p:custDataLst>
                      <p:tags r:id="rId14"/>
                    </p:custDataLst>
                  </p:nvPr>
                </p:nvSpPr>
                <p:spPr>
                  <a:xfrm>
                    <a:off x="4604" y="2857"/>
                    <a:ext cx="3241" cy="822"/>
                  </a:xfrm>
                  <a:prstGeom prst="rect">
                    <a:avLst/>
                  </a:prstGeom>
                  <a:noFill/>
                </p:spPr>
                <p:txBody>
                  <a:bodyPr wrap="square" rtlCol="0">
                    <a:sp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5" name="文本框 24"/>
                  <p:cNvSpPr txBox="1"/>
                  <p:nvPr>
                    <p:custDataLst>
                      <p:tags r:id="rId15"/>
                    </p:custDataLst>
                  </p:nvPr>
                </p:nvSpPr>
                <p:spPr>
                  <a:xfrm>
                    <a:off x="4604" y="2229"/>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grpSp>
          <p:nvGrpSpPr>
            <p:cNvPr id="31" name="组合 30"/>
            <p:cNvGrpSpPr/>
            <p:nvPr/>
          </p:nvGrpSpPr>
          <p:grpSpPr>
            <a:xfrm>
              <a:off x="9420" y="1918"/>
              <a:ext cx="360" cy="7456"/>
              <a:chOff x="9420" y="1918"/>
              <a:chExt cx="360" cy="7456"/>
            </a:xfrm>
          </p:grpSpPr>
          <p:cxnSp>
            <p:nvCxnSpPr>
              <p:cNvPr id="7" name="直接连接符 6"/>
              <p:cNvCxnSpPr/>
              <p:nvPr>
                <p:custDataLst>
                  <p:tags r:id="rId16"/>
                </p:custDataLst>
              </p:nvPr>
            </p:nvCxnSpPr>
            <p:spPr>
              <a:xfrm flipH="1">
                <a:off x="9600" y="2190"/>
                <a:ext cx="0" cy="7184"/>
              </a:xfrm>
              <a:prstGeom prst="line">
                <a:avLst/>
              </a:prstGeom>
              <a:ln w="6350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9" name="椭圆 8"/>
              <p:cNvSpPr/>
              <p:nvPr>
                <p:custDataLst>
                  <p:tags r:id="rId17"/>
                </p:custDataLst>
              </p:nvPr>
            </p:nvSpPr>
            <p:spPr>
              <a:xfrm>
                <a:off x="9420" y="1918"/>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0" name="椭圆 29"/>
              <p:cNvSpPr/>
              <p:nvPr>
                <p:custDataLst>
                  <p:tags r:id="rId18"/>
                </p:custDataLst>
              </p:nvPr>
            </p:nvSpPr>
            <p:spPr>
              <a:xfrm>
                <a:off x="9420" y="9013"/>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047808" y="2691765"/>
            <a:ext cx="4094480" cy="768350"/>
          </a:xfrm>
          <a:prstGeom prst="rect">
            <a:avLst/>
          </a:prstGeom>
          <a:noFill/>
        </p:spPr>
        <p:txBody>
          <a:bodyPr wrap="none" rtlCol="0">
            <a:spAutoFit/>
          </a:bodyPr>
          <a:lstStyle/>
          <a:p>
            <a:pPr algn="ct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02</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721995" y="1976755"/>
            <a:ext cx="10750550" cy="3410585"/>
            <a:chOff x="573" y="2628"/>
            <a:chExt cx="16930" cy="5371"/>
          </a:xfrm>
        </p:grpSpPr>
        <p:grpSp>
          <p:nvGrpSpPr>
            <p:cNvPr id="20" name="组合 19"/>
            <p:cNvGrpSpPr/>
            <p:nvPr/>
          </p:nvGrpSpPr>
          <p:grpSpPr>
            <a:xfrm>
              <a:off x="1326" y="2628"/>
              <a:ext cx="1636" cy="1636"/>
              <a:chOff x="5213" y="2493"/>
              <a:chExt cx="1636" cy="1636"/>
            </a:xfrm>
          </p:grpSpPr>
          <p:sp>
            <p:nvSpPr>
              <p:cNvPr id="9" name="矩形 8"/>
              <p:cNvSpPr/>
              <p:nvPr/>
            </p:nvSpPr>
            <p:spPr>
              <a:xfrm>
                <a:off x="5213" y="2493"/>
                <a:ext cx="1636" cy="1636"/>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48" name="图片 47" descr="文本"/>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61" y="2966"/>
                <a:ext cx="540" cy="690"/>
              </a:xfrm>
              <a:prstGeom prst="rect">
                <a:avLst/>
              </a:prstGeom>
            </p:spPr>
          </p:pic>
        </p:grpSp>
        <p:grpSp>
          <p:nvGrpSpPr>
            <p:cNvPr id="2" name="组合 1"/>
            <p:cNvGrpSpPr/>
            <p:nvPr/>
          </p:nvGrpSpPr>
          <p:grpSpPr>
            <a:xfrm>
              <a:off x="15165" y="6345"/>
              <a:ext cx="1654" cy="1654"/>
              <a:chOff x="13592" y="6953"/>
              <a:chExt cx="1654" cy="1654"/>
            </a:xfrm>
          </p:grpSpPr>
          <p:sp>
            <p:nvSpPr>
              <p:cNvPr id="3" name="矩形 2"/>
              <p:cNvSpPr/>
              <p:nvPr/>
            </p:nvSpPr>
            <p:spPr>
              <a:xfrm>
                <a:off x="13592" y="6953"/>
                <a:ext cx="1654" cy="1654"/>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50" name="图片 49" descr="时间"/>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89" y="7450"/>
                <a:ext cx="660" cy="660"/>
              </a:xfrm>
              <a:prstGeom prst="rect">
                <a:avLst/>
              </a:prstGeom>
            </p:spPr>
          </p:pic>
        </p:grpSp>
        <p:grpSp>
          <p:nvGrpSpPr>
            <p:cNvPr id="23" name="组合 22"/>
            <p:cNvGrpSpPr/>
            <p:nvPr/>
          </p:nvGrpSpPr>
          <p:grpSpPr>
            <a:xfrm>
              <a:off x="5363" y="5269"/>
              <a:ext cx="2492" cy="2492"/>
              <a:chOff x="6279" y="5457"/>
              <a:chExt cx="2492" cy="2492"/>
            </a:xfrm>
          </p:grpSpPr>
          <p:sp>
            <p:nvSpPr>
              <p:cNvPr id="4" name="矩形 3"/>
              <p:cNvSpPr/>
              <p:nvPr/>
            </p:nvSpPr>
            <p:spPr>
              <a:xfrm>
                <a:off x="6279" y="5457"/>
                <a:ext cx="2492" cy="2492"/>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49" name="图片 48" descr="收藏"/>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4" y="6302"/>
                <a:ext cx="823" cy="803"/>
              </a:xfrm>
              <a:prstGeom prst="rect">
                <a:avLst/>
              </a:prstGeom>
            </p:spPr>
          </p:pic>
        </p:grpSp>
        <p:grpSp>
          <p:nvGrpSpPr>
            <p:cNvPr id="22" name="组合 21"/>
            <p:cNvGrpSpPr/>
            <p:nvPr/>
          </p:nvGrpSpPr>
          <p:grpSpPr>
            <a:xfrm>
              <a:off x="10626" y="2728"/>
              <a:ext cx="2492" cy="2492"/>
              <a:chOff x="12106" y="2965"/>
              <a:chExt cx="2492" cy="2492"/>
            </a:xfrm>
          </p:grpSpPr>
          <p:sp>
            <p:nvSpPr>
              <p:cNvPr id="16" name="矩形 15"/>
              <p:cNvSpPr/>
              <p:nvPr/>
            </p:nvSpPr>
            <p:spPr>
              <a:xfrm>
                <a:off x="12106" y="2965"/>
                <a:ext cx="2492" cy="249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51" name="图片 50" descr="灵感"/>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81" y="3749"/>
                <a:ext cx="743" cy="924"/>
              </a:xfrm>
              <a:prstGeom prst="rect">
                <a:avLst/>
              </a:prstGeom>
            </p:spPr>
          </p:pic>
        </p:grpSp>
        <p:sp>
          <p:nvSpPr>
            <p:cNvPr id="17" name="虚尾箭头 16"/>
            <p:cNvSpPr/>
            <p:nvPr/>
          </p:nvSpPr>
          <p:spPr>
            <a:xfrm rot="2880000">
              <a:off x="3592" y="449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6" name="虚尾箭头 5"/>
            <p:cNvSpPr/>
            <p:nvPr/>
          </p:nvSpPr>
          <p:spPr>
            <a:xfrm rot="18900000">
              <a:off x="8325" y="474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9" name="虚尾箭头 18"/>
            <p:cNvSpPr/>
            <p:nvPr/>
          </p:nvSpPr>
          <p:spPr>
            <a:xfrm rot="2700000">
              <a:off x="13271" y="5282"/>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25" name="组合 24"/>
            <p:cNvGrpSpPr/>
            <p:nvPr/>
          </p:nvGrpSpPr>
          <p:grpSpPr>
            <a:xfrm>
              <a:off x="573" y="4590"/>
              <a:ext cx="3022" cy="1938"/>
              <a:chOff x="5097" y="2490"/>
              <a:chExt cx="3022" cy="1938"/>
            </a:xfrm>
          </p:grpSpPr>
          <p:sp>
            <p:nvSpPr>
              <p:cNvPr id="33" name="文本框 32"/>
              <p:cNvSpPr txBox="1"/>
              <p:nvPr/>
            </p:nvSpPr>
            <p:spPr>
              <a:xfrm>
                <a:off x="5561" y="2490"/>
                <a:ext cx="2094" cy="111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4" name="文本框 33"/>
              <p:cNvSpPr txBox="1"/>
              <p:nvPr/>
            </p:nvSpPr>
            <p:spPr>
              <a:xfrm>
                <a:off x="5097" y="3325"/>
                <a:ext cx="3022" cy="1103"/>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单击这里可编辑内容，制粘贴内容进来</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7" name="组合 6"/>
            <p:cNvGrpSpPr/>
            <p:nvPr/>
          </p:nvGrpSpPr>
          <p:grpSpPr>
            <a:xfrm>
              <a:off x="5098" y="2690"/>
              <a:ext cx="3022" cy="1938"/>
              <a:chOff x="5097" y="2490"/>
              <a:chExt cx="3022" cy="1938"/>
            </a:xfrm>
          </p:grpSpPr>
          <p:sp>
            <p:nvSpPr>
              <p:cNvPr id="27" name="文本框 26"/>
              <p:cNvSpPr txBox="1"/>
              <p:nvPr/>
            </p:nvSpPr>
            <p:spPr>
              <a:xfrm>
                <a:off x="5561" y="2490"/>
                <a:ext cx="2094" cy="111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10" name="文本框 9"/>
              <p:cNvSpPr txBox="1"/>
              <p:nvPr/>
            </p:nvSpPr>
            <p:spPr>
              <a:xfrm>
                <a:off x="5097" y="3325"/>
                <a:ext cx="3022" cy="1103"/>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单击这里可编辑内容，制粘贴内容进来</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11" name="组合 10"/>
            <p:cNvGrpSpPr/>
            <p:nvPr/>
          </p:nvGrpSpPr>
          <p:grpSpPr>
            <a:xfrm>
              <a:off x="10361" y="5765"/>
              <a:ext cx="3022" cy="1938"/>
              <a:chOff x="5097" y="2490"/>
              <a:chExt cx="3022" cy="1938"/>
            </a:xfrm>
          </p:grpSpPr>
          <p:sp>
            <p:nvSpPr>
              <p:cNvPr id="30" name="文本框 29"/>
              <p:cNvSpPr txBox="1"/>
              <p:nvPr/>
            </p:nvSpPr>
            <p:spPr>
              <a:xfrm>
                <a:off x="5561" y="2490"/>
                <a:ext cx="2094" cy="111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1" name="文本框 30"/>
              <p:cNvSpPr txBox="1"/>
              <p:nvPr/>
            </p:nvSpPr>
            <p:spPr>
              <a:xfrm>
                <a:off x="5097" y="3325"/>
                <a:ext cx="3022" cy="1103"/>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单击这里可编辑内容，制粘贴内容进来</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2" name="组合 31"/>
            <p:cNvGrpSpPr/>
            <p:nvPr/>
          </p:nvGrpSpPr>
          <p:grpSpPr>
            <a:xfrm>
              <a:off x="14481" y="3622"/>
              <a:ext cx="3022" cy="1938"/>
              <a:chOff x="5097" y="2490"/>
              <a:chExt cx="3022" cy="1938"/>
            </a:xfrm>
          </p:grpSpPr>
          <p:sp>
            <p:nvSpPr>
              <p:cNvPr id="35" name="文本框 34"/>
              <p:cNvSpPr txBox="1"/>
              <p:nvPr/>
            </p:nvSpPr>
            <p:spPr>
              <a:xfrm>
                <a:off x="5561" y="2490"/>
                <a:ext cx="2094" cy="1115"/>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6" name="文本框 35"/>
              <p:cNvSpPr txBox="1"/>
              <p:nvPr/>
            </p:nvSpPr>
            <p:spPr>
              <a:xfrm>
                <a:off x="5097" y="3325"/>
                <a:ext cx="3022" cy="1103"/>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单击这里可编辑内容，制粘贴内容进来</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4.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1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1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12.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1_1"/>
  <p:tag name="KSO_WM_UNIT_INDEX" val="1_1_1"/>
  <p:tag name="KSO_WM_UNIT_LAYERLEVEL" val="1_1_1"/>
  <p:tag name="KSO_WM_UNIT_TEXT_FILL_FORE_SCHEMECOLOR_INDEX" val="13"/>
  <p:tag name="KSO_WM_UNIT_TEXT_FILL_TYPE" val="1"/>
  <p:tag name="KSO_WM_UNIT_TYPE" val="o_h_i"/>
  <p:tag name="KSO_WM_UNIT_USESOURCEFORMAT_APPLY" val="1"/>
</p:tagLst>
</file>

<file path=ppt/tags/tag113.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2_1"/>
  <p:tag name="KSO_WM_UNIT_INDEX" val="1_2_1"/>
  <p:tag name="KSO_WM_UNIT_LAYERLEVEL" val="1_1_1"/>
  <p:tag name="KSO_WM_UNIT_TEXT_FILL_FORE_SCHEMECOLOR_INDEX" val="13"/>
  <p:tag name="KSO_WM_UNIT_TEXT_FILL_TYPE" val="1"/>
  <p:tag name="KSO_WM_UNIT_TYPE" val="o_h_i"/>
  <p:tag name="KSO_WM_UNIT_USESOURCEFORMAT_APPLY" val="1"/>
</p:tagLst>
</file>

<file path=ppt/tags/tag114.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3_1"/>
  <p:tag name="KSO_WM_UNIT_INDEX" val="1_3_1"/>
  <p:tag name="KSO_WM_UNIT_LAYERLEVEL" val="1_1_1"/>
  <p:tag name="KSO_WM_UNIT_TEXT_FILL_FORE_SCHEMECOLOR_INDEX" val="13"/>
  <p:tag name="KSO_WM_UNIT_TEXT_FILL_TYPE" val="1"/>
  <p:tag name="KSO_WM_UNIT_TYPE" val="o_h_i"/>
  <p:tag name="KSO_WM_UNIT_USESOURCEFORMAT_APPLY" val="1"/>
</p:tagLst>
</file>

<file path=ppt/tags/tag115.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0186_3*o_h_i*1_1_2"/>
  <p:tag name="KSO_WM_UNIT_INDEX" val="1_1_2"/>
  <p:tag name="KSO_WM_UNIT_LAYERLEVEL" val="1_1_1"/>
  <p:tag name="KSO_WM_UNIT_TEXT_FILL_FORE_SCHEMECOLOR_INDEX" val="13"/>
  <p:tag name="KSO_WM_UNIT_TEXT_FILL_TYPE" val="1"/>
  <p:tag name="KSO_WM_UNIT_TYPE" val="o_h_i"/>
  <p:tag name="KSO_WM_UNIT_USESOURCEFORMAT_APPLY" val="1"/>
</p:tagLst>
</file>

<file path=ppt/tags/tag116.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0186_3*o_h_i*1_2_2"/>
  <p:tag name="KSO_WM_UNIT_INDEX" val="1_2_2"/>
  <p:tag name="KSO_WM_UNIT_LAYERLEVEL" val="1_1_1"/>
  <p:tag name="KSO_WM_UNIT_TEXT_FILL_FORE_SCHEMECOLOR_INDEX" val="13"/>
  <p:tag name="KSO_WM_UNIT_TEXT_FILL_TYPE" val="1"/>
  <p:tag name="KSO_WM_UNIT_TYPE" val="o_h_i"/>
  <p:tag name="KSO_WM_UNIT_USESOURCEFORMAT_APPLY" val="1"/>
</p:tagLst>
</file>

<file path=ppt/tags/tag117.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20200186_3*o_h_i*1_4_1"/>
  <p:tag name="KSO_WM_UNIT_INDEX" val="1_4_1"/>
  <p:tag name="KSO_WM_UNIT_LAYERLEVEL" val="1_1_1"/>
  <p:tag name="KSO_WM_UNIT_TEXT_FILL_FORE_SCHEMECOLOR_INDEX" val="13"/>
  <p:tag name="KSO_WM_UNIT_TEXT_FILL_TYPE" val="1"/>
  <p:tag name="KSO_WM_UNIT_TYPE" val="o_h_i"/>
  <p:tag name="KSO_WM_UNIT_USESOURCEFORMAT_APPLY" val="1"/>
</p:tagLst>
</file>

<file path=ppt/tags/tag118.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20200186_3*o_h_i*1_3_2"/>
  <p:tag name="KSO_WM_UNIT_INDEX" val="1_3_2"/>
  <p:tag name="KSO_WM_UNIT_LAYERLEVEL" val="1_1_1"/>
  <p:tag name="KSO_WM_UNIT_TEXT_FILL_FORE_SCHEMECOLOR_INDEX" val="13"/>
  <p:tag name="KSO_WM_UNIT_TEXT_FILL_TYPE" val="1"/>
  <p:tag name="KSO_WM_UNIT_TYPE" val="o_h_i"/>
  <p:tag name="KSO_WM_UNIT_USESOURCEFORMAT_APPLY" val="1"/>
</p:tagLst>
</file>

<file path=ppt/tags/tag119.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2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2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2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2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2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2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2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2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3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4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4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4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4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44.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45.xml><?xml version="1.0" encoding="utf-8"?>
<p:tagLst xmlns:p="http://schemas.openxmlformats.org/presentationml/2006/main">
  <p:tag name="AS_NET" val="8.0.12"/>
  <p:tag name="AS_OS" val="Microsoft Windows NT 10.0.19045.0"/>
  <p:tag name="AS_RELEASE_DATE" val="2025.01.14"/>
  <p:tag name="AS_TITLE" val="Aspose.Slides for .NET6"/>
  <p:tag name="AS_VERSION" val="25.1"/>
  <p:tag name="COMMONDATA" val="eyJoZGlkIjoiMTBkYmViNWY3MWUwZWViYjBlZjJkZDFiYWQ4NWIxMGMifQ=="/>
  <p:tag name="KSO_WPP_MARK_KEY" val="089a2d54-690f-4fdd-a4be-44b87850d4b8"/>
  <p:tag name="commondata" val="eyJoZGlkIjoiMTFmMWJmZjM1MTUzOGJhZGQ2YzVjZTI0ZGVkOTAwZTkifQ=="/>
</p:tagLst>
</file>

<file path=ppt/tags/tag1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4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7.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8.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6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2.xml><?xml version="1.0" encoding="utf-8"?>
<p:tagLst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4.xml><?xml version="1.0" encoding="utf-8"?>
<p:tagLst xmlns:p="http://schemas.openxmlformats.org/presentationml/2006/main">
  <p:tag name="TABLE_ENDDRAG_ORIGIN_RECT" val="716*215"/>
  <p:tag name="TABLE_ENDDRAG_RECT" val="182*122*716*215"/>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DIAGRAM_VIRTUALLY_FRAME" val="{&quot;height&quot;:202.5,&quot;left&quot;:192.15,&quot;top&quot;:184,&quot;width&quot;:575.75}"/>
</p:tagLst>
</file>

<file path=ppt/tags/tag67.xml><?xml version="1.0" encoding="utf-8"?>
<p:tagLst xmlns:p="http://schemas.openxmlformats.org/presentationml/2006/main">
  <p:tag name="KSO_WM_DIAGRAM_VIRTUALLY_FRAME" val="{&quot;height&quot;:202.5,&quot;left&quot;:192.15,&quot;top&quot;:184,&quot;width&quot;:575.75}"/>
</p:tagLst>
</file>

<file path=ppt/tags/tag68.xml><?xml version="1.0" encoding="utf-8"?>
<p:tagLst xmlns:p="http://schemas.openxmlformats.org/presentationml/2006/main">
  <p:tag name="KSO_WM_DIAGRAM_VIRTUALLY_FRAME" val="{&quot;height&quot;:202.5,&quot;left&quot;:192.15,&quot;top&quot;:184,&quot;width&quot;:575.75}"/>
</p:tagLst>
</file>

<file path=ppt/tags/tag69.xml><?xml version="1.0" encoding="utf-8"?>
<p:tagLst xmlns:p="http://schemas.openxmlformats.org/presentationml/2006/main">
  <p:tag name="KSO_WM_DIAGRAM_VIRTUALLY_FRAME" val="{&quot;height&quot;:202.5,&quot;left&quot;:192.15,&quot;top&quot;:184,&quot;width&quot;:575.75}"/>
</p:tagLst>
</file>

<file path=ppt/tags/tag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70.xml><?xml version="1.0" encoding="utf-8"?>
<p:tagLst xmlns:p="http://schemas.openxmlformats.org/presentationml/2006/main">
  <p:tag name="KSO_WM_DIAGRAM_VIRTUALLY_FRAME" val="{&quot;height&quot;:202.5,&quot;left&quot;:192.15,&quot;top&quot;:184,&quot;width&quot;:575.75}"/>
</p:tagLst>
</file>

<file path=ppt/tags/tag71.xml><?xml version="1.0" encoding="utf-8"?>
<p:tagLst xmlns:p="http://schemas.openxmlformats.org/presentationml/2006/main">
  <p:tag name="KSO_WM_DIAGRAM_VIRTUALLY_FRAME" val="{&quot;height&quot;:202.5,&quot;left&quot;:192.15,&quot;top&quot;:184,&quot;width&quot;:575.75}"/>
</p:tagLst>
</file>

<file path=ppt/tags/tag72.xml><?xml version="1.0" encoding="utf-8"?>
<p:tagLst xmlns:p="http://schemas.openxmlformats.org/presentationml/2006/main">
  <p:tag name="KSO_WM_DIAGRAM_VIRTUALLY_FRAME" val="{&quot;height&quot;:202.5,&quot;left&quot;:192.15,&quot;top&quot;:184,&quot;width&quot;:575.75}"/>
</p:tagLst>
</file>

<file path=ppt/tags/tag73.xml><?xml version="1.0" encoding="utf-8"?>
<p:tagLst xmlns:p="http://schemas.openxmlformats.org/presentationml/2006/main">
  <p:tag name="KSO_WM_DIAGRAM_VIRTUALLY_FRAME" val="{&quot;height&quot;:202.5,&quot;left&quot;:192.15,&quot;top&quot;:184,&quot;width&quot;:575.75}"/>
</p:tagLst>
</file>

<file path=ppt/tags/tag74.xml><?xml version="1.0" encoding="utf-8"?>
<p:tagLst xmlns:p="http://schemas.openxmlformats.org/presentationml/2006/main">
  <p:tag name="KSO_WM_DIAGRAM_VIRTUALLY_FRAME" val="{&quot;height&quot;:202.5,&quot;left&quot;:192.15,&quot;top&quot;:184,&quot;width&quot;:575.75}"/>
</p:tagLst>
</file>

<file path=ppt/tags/tag75.xml><?xml version="1.0" encoding="utf-8"?>
<p:tagLst xmlns:p="http://schemas.openxmlformats.org/presentationml/2006/main">
  <p:tag name="KSO_WM_DIAGRAM_VIRTUALLY_FRAME" val="{&quot;height&quot;:202.5,&quot;left&quot;:192.15,&quot;top&quot;:184,&quot;width&quot;:575.75}"/>
</p:tagLst>
</file>

<file path=ppt/tags/tag76.xml><?xml version="1.0" encoding="utf-8"?>
<p:tagLst xmlns:p="http://schemas.openxmlformats.org/presentationml/2006/main">
  <p:tag name="KSO_WM_DIAGRAM_VIRTUALLY_FRAME" val="{&quot;height&quot;:202.5,&quot;left&quot;:192.15,&quot;top&quot;:184,&quot;width&quot;:575.75}"/>
</p:tagLst>
</file>

<file path=ppt/tags/tag77.xml><?xml version="1.0" encoding="utf-8"?>
<p:tagLst xmlns:p="http://schemas.openxmlformats.org/presentationml/2006/main">
  <p:tag name="KSO_WM_DIAGRAM_VIRTUALLY_FRAME" val="{&quot;height&quot;:202.5,&quot;left&quot;:192.15,&quot;top&quot;:184,&quot;width&quot;:575.75}"/>
</p:tagLst>
</file>

<file path=ppt/tags/tag78.xml><?xml version="1.0" encoding="utf-8"?>
<p:tagLst xmlns:p="http://schemas.openxmlformats.org/presentationml/2006/main">
  <p:tag name="KSO_WM_DIAGRAM_VIRTUALLY_FRAME" val="{&quot;height&quot;:202.5,&quot;left&quot;:192.15,&quot;top&quot;:184,&quot;width&quot;:575.75}"/>
</p:tagLst>
</file>

<file path=ppt/tags/tag79.xml><?xml version="1.0" encoding="utf-8"?>
<p:tagLst xmlns:p="http://schemas.openxmlformats.org/presentationml/2006/main">
  <p:tag name="KSO_WM_DIAGRAM_VIRTUALLY_FRAME" val="{&quot;height&quot;:202.5,&quot;left&quot;:192.15,&quot;top&quot;:184,&quot;width&quot;:575.75}"/>
</p:tagLst>
</file>

<file path=ppt/tags/tag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80.xml><?xml version="1.0" encoding="utf-8"?>
<p:tagLst xmlns:p="http://schemas.openxmlformats.org/presentationml/2006/main">
  <p:tag name="KSO_WM_DIAGRAM_VIRTUALLY_FRAME" val="{&quot;height&quot;:165.95,&quot;left&quot;:192.15,&quot;top&quot;:220.55,&quot;width&quot;:575.75}"/>
</p:tagLst>
</file>

<file path=ppt/tags/tag81.xml><?xml version="1.0" encoding="utf-8"?>
<p:tagLst xmlns:p="http://schemas.openxmlformats.org/presentationml/2006/main">
  <p:tag name="KSO_WM_DIAGRAM_VIRTUALLY_FRAME" val="{&quot;height&quot;:165.95,&quot;left&quot;:192.15,&quot;top&quot;:220.55,&quot;width&quot;:575.75}"/>
</p:tagLst>
</file>

<file path=ppt/tags/tag82.xml><?xml version="1.0" encoding="utf-8"?>
<p:tagLst xmlns:p="http://schemas.openxmlformats.org/presentationml/2006/main">
  <p:tag name="KSO_WM_DIAGRAM_VIRTUALLY_FRAME" val="{&quot;height&quot;:165.95,&quot;left&quot;:192.15,&quot;top&quot;:220.55,&quot;width&quot;:575.75}"/>
</p:tagLst>
</file>

<file path=ppt/tags/tag83.xml><?xml version="1.0" encoding="utf-8"?>
<p:tagLst xmlns:p="http://schemas.openxmlformats.org/presentationml/2006/main">
  <p:tag name="KSO_WM_DIAGRAM_VIRTUALLY_FRAME" val="{&quot;height&quot;:165.95,&quot;left&quot;:192.15,&quot;top&quot;:220.55,&quot;width&quot;:575.75}"/>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8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88.xml><?xml version="1.0" encoding="utf-8"?>
<p:tagLst xmlns:p="http://schemas.openxmlformats.org/presentationml/2006/main">
  <p:tag name="KSO_WM_DIAGRAM_VIRTUALLY_FRAME" val="{&quot;height&quot;:372.8,&quot;left&quot;:153.25,&quot;top&quot;:113.6,&quot;width&quot;:671.85}"/>
</p:tagLst>
</file>

<file path=ppt/tags/tag89.xml><?xml version="1.0" encoding="utf-8"?>
<p:tagLst xmlns:p="http://schemas.openxmlformats.org/presentationml/2006/main">
  <p:tag name="KSO_WM_DIAGRAM_VIRTUALLY_FRAME" val="{&quot;height&quot;:372.8,&quot;left&quot;:153.25,&quot;top&quot;:113.6,&quot;width&quot;:671.85}"/>
</p:tagLst>
</file>

<file path=ppt/tags/tag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0.xml><?xml version="1.0" encoding="utf-8"?>
<p:tagLst xmlns:p="http://schemas.openxmlformats.org/presentationml/2006/main">
  <p:tag name="KSO_WM_DIAGRAM_VIRTUALLY_FRAME" val="{&quot;height&quot;:372.8,&quot;left&quot;:153.25,&quot;top&quot;:113.6,&quot;width&quot;:671.85}"/>
</p:tagLst>
</file>

<file path=ppt/tags/tag91.xml><?xml version="1.0" encoding="utf-8"?>
<p:tagLst xmlns:p="http://schemas.openxmlformats.org/presentationml/2006/main">
  <p:tag name="KSO_WM_DIAGRAM_VIRTUALLY_FRAME" val="{&quot;height&quot;:372.8,&quot;left&quot;:153.25,&quot;top&quot;:113.6,&quot;width&quot;:671.85}"/>
</p:tagLst>
</file>

<file path=ppt/tags/tag92.xml><?xml version="1.0" encoding="utf-8"?>
<p:tagLst xmlns:p="http://schemas.openxmlformats.org/presentationml/2006/main">
  <p:tag name="KSO_WM_DIAGRAM_VIRTUALLY_FRAME" val="{&quot;height&quot;:372.8,&quot;left&quot;:153.25,&quot;top&quot;:113.6,&quot;width&quot;:671.85}"/>
</p:tagLst>
</file>

<file path=ppt/tags/tag93.xml><?xml version="1.0" encoding="utf-8"?>
<p:tagLst xmlns:p="http://schemas.openxmlformats.org/presentationml/2006/main">
  <p:tag name="KSO_WM_DIAGRAM_VIRTUALLY_FRAME" val="{&quot;height&quot;:372.8,&quot;left&quot;:153.25,&quot;top&quot;:113.6,&quot;width&quot;:671.85}"/>
</p:tagLst>
</file>

<file path=ppt/tags/tag94.xml><?xml version="1.0" encoding="utf-8"?>
<p:tagLst xmlns:p="http://schemas.openxmlformats.org/presentationml/2006/main">
  <p:tag name="KSO_WM_DIAGRAM_VIRTUALLY_FRAME" val="{&quot;height&quot;:372.8,&quot;left&quot;:153.25,&quot;top&quot;:113.6,&quot;width&quot;:671.85}"/>
</p:tagLst>
</file>

<file path=ppt/tags/tag95.xml><?xml version="1.0" encoding="utf-8"?>
<p:tagLst xmlns:p="http://schemas.openxmlformats.org/presentationml/2006/main">
  <p:tag name="KSO_WM_DIAGRAM_VIRTUALLY_FRAME" val="{&quot;height&quot;:372.8,&quot;left&quot;:153.25,&quot;top&quot;:113.6,&quot;width&quot;:671.85}"/>
</p:tagLst>
</file>

<file path=ppt/tags/tag96.xml><?xml version="1.0" encoding="utf-8"?>
<p:tagLst xmlns:p="http://schemas.openxmlformats.org/presentationml/2006/main">
  <p:tag name="KSO_WM_DIAGRAM_VIRTUALLY_FRAME" val="{&quot;height&quot;:372.8,&quot;left&quot;:153.25,&quot;top&quot;:113.6,&quot;width&quot;:671.85}"/>
</p:tagLst>
</file>

<file path=ppt/tags/tag97.xml><?xml version="1.0" encoding="utf-8"?>
<p:tagLst xmlns:p="http://schemas.openxmlformats.org/presentationml/2006/main">
  <p:tag name="KSO_WM_DIAGRAM_VIRTUALLY_FRAME" val="{&quot;height&quot;:372.8,&quot;left&quot;:153.25,&quot;top&quot;:113.6,&quot;width&quot;:671.85}"/>
</p:tagLst>
</file>

<file path=ppt/tags/tag98.xml><?xml version="1.0" encoding="utf-8"?>
<p:tagLst xmlns:p="http://schemas.openxmlformats.org/presentationml/2006/main">
  <p:tag name="KSO_WM_DIAGRAM_VIRTUALLY_FRAME" val="{&quot;height&quot;:372.8,&quot;left&quot;:153.25,&quot;top&quot;:113.6,&quot;width&quot;:671.85}"/>
</p:tagLst>
</file>

<file path=ppt/tags/tag99.xml><?xml version="1.0" encoding="utf-8"?>
<p:tagLst xmlns:p="http://schemas.openxmlformats.org/presentationml/2006/main">
  <p:tag name="KSO_WM_DIAGRAM_VIRTUALLY_FRAME" val="{&quot;height&quot;:372.8,&quot;left&quot;:153.25,&quot;top&quot;:113.6,&quot;width&quot;:671.85}"/>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2541</Words>
  <Application>WPS 演示</Application>
  <PresentationFormat>宽屏</PresentationFormat>
  <Paragraphs>405</Paragraphs>
  <Slides>24</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24</vt:i4>
      </vt:variant>
    </vt:vector>
  </HeadingPairs>
  <TitlesOfParts>
    <vt:vector size="49" baseType="lpstr">
      <vt:lpstr>Arial</vt:lpstr>
      <vt:lpstr>宋体</vt:lpstr>
      <vt:lpstr>Wingdings</vt:lpstr>
      <vt:lpstr>思源黑体 Regular</vt:lpstr>
      <vt:lpstr>黑体</vt:lpstr>
      <vt:lpstr>思源黑体 Regular</vt:lpstr>
      <vt:lpstr>Wingdings</vt:lpstr>
      <vt:lpstr>微软雅黑</vt:lpstr>
      <vt:lpstr>思源黑体 Bold</vt:lpstr>
      <vt:lpstr>思源黑体 Medium</vt:lpstr>
      <vt:lpstr>思源宋体 CN SemiBold</vt:lpstr>
      <vt:lpstr>思源黑体 Normal</vt:lpstr>
      <vt:lpstr>Arial Unicode MS</vt:lpstr>
      <vt:lpstr>思源宋体 CN SemiBold</vt:lpstr>
      <vt:lpstr>思源黑体 Bold</vt:lpstr>
      <vt:lpstr>思源黑体 Medium</vt:lpstr>
      <vt:lpstr>思源黑体 Normal</vt:lpstr>
      <vt:lpstr>思源黑体 Regular</vt:lpstr>
      <vt:lpstr>兰米宋体加粗</vt:lpstr>
      <vt:lpstr>Kata Bold</vt:lpstr>
      <vt:lpstr>方正宝黑体 简 Medium</vt:lpstr>
      <vt:lpstr>Lucida Casual Regular</vt:lpstr>
      <vt:lpstr>喵呜黑体</vt:lpstr>
      <vt:lpstr>字魂59号-创粗黑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陈茁扬</cp:lastModifiedBy>
  <cp:revision>210</cp:revision>
  <dcterms:created xsi:type="dcterms:W3CDTF">2019-06-19T02:08:00Z</dcterms:created>
  <dcterms:modified xsi:type="dcterms:W3CDTF">2025-06-11T11:21:04Z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339B238B0D5148CEB9EF616A370D2083</vt:lpwstr>
  </property>
  <property fmtid="{D5CDD505-2E9C-101B-9397-08002B2CF9AE}" pid="3" name="KSOProductBuildVer">
    <vt:lpwstr>2052-12.1.0.16929</vt:lpwstr>
  </property>
</Properties>
</file>